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ti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Lst>
  <p:sldSz cx="30279975" cy="42808525"/>
  <p:notesSz cx="7102475" cy="10231438"/>
  <p:defaultTextStyle>
    <a:defPPr>
      <a:defRPr lang="pl-PL"/>
    </a:defPPr>
    <a:lvl1pPr algn="l" rtl="0" fontAlgn="base">
      <a:spcBef>
        <a:spcPct val="0"/>
      </a:spcBef>
      <a:spcAft>
        <a:spcPct val="0"/>
      </a:spcAft>
      <a:defRPr sz="8200" kern="1200">
        <a:solidFill>
          <a:schemeClr val="tx1"/>
        </a:solidFill>
        <a:latin typeface="Arial" pitchFamily="34" charset="0"/>
        <a:ea typeface="+mn-ea"/>
        <a:cs typeface="+mn-cs"/>
      </a:defRPr>
    </a:lvl1pPr>
    <a:lvl2pPr marL="580050" algn="l" rtl="0" fontAlgn="base">
      <a:spcBef>
        <a:spcPct val="0"/>
      </a:spcBef>
      <a:spcAft>
        <a:spcPct val="0"/>
      </a:spcAft>
      <a:defRPr sz="8200" kern="1200">
        <a:solidFill>
          <a:schemeClr val="tx1"/>
        </a:solidFill>
        <a:latin typeface="Arial" pitchFamily="34" charset="0"/>
        <a:ea typeface="+mn-ea"/>
        <a:cs typeface="+mn-cs"/>
      </a:defRPr>
    </a:lvl2pPr>
    <a:lvl3pPr marL="1160099" algn="l" rtl="0" fontAlgn="base">
      <a:spcBef>
        <a:spcPct val="0"/>
      </a:spcBef>
      <a:spcAft>
        <a:spcPct val="0"/>
      </a:spcAft>
      <a:defRPr sz="8200" kern="1200">
        <a:solidFill>
          <a:schemeClr val="tx1"/>
        </a:solidFill>
        <a:latin typeface="Arial" pitchFamily="34" charset="0"/>
        <a:ea typeface="+mn-ea"/>
        <a:cs typeface="+mn-cs"/>
      </a:defRPr>
    </a:lvl3pPr>
    <a:lvl4pPr marL="1740149" algn="l" rtl="0" fontAlgn="base">
      <a:spcBef>
        <a:spcPct val="0"/>
      </a:spcBef>
      <a:spcAft>
        <a:spcPct val="0"/>
      </a:spcAft>
      <a:defRPr sz="8200" kern="1200">
        <a:solidFill>
          <a:schemeClr val="tx1"/>
        </a:solidFill>
        <a:latin typeface="Arial" pitchFamily="34" charset="0"/>
        <a:ea typeface="+mn-ea"/>
        <a:cs typeface="+mn-cs"/>
      </a:defRPr>
    </a:lvl4pPr>
    <a:lvl5pPr marL="2320199" algn="l" rtl="0" fontAlgn="base">
      <a:spcBef>
        <a:spcPct val="0"/>
      </a:spcBef>
      <a:spcAft>
        <a:spcPct val="0"/>
      </a:spcAft>
      <a:defRPr sz="8200" kern="1200">
        <a:solidFill>
          <a:schemeClr val="tx1"/>
        </a:solidFill>
        <a:latin typeface="Arial" pitchFamily="34" charset="0"/>
        <a:ea typeface="+mn-ea"/>
        <a:cs typeface="+mn-cs"/>
      </a:defRPr>
    </a:lvl5pPr>
    <a:lvl6pPr marL="2900248" algn="l" defTabSz="1160099" rtl="0" eaLnBrk="1" latinLnBrk="0" hangingPunct="1">
      <a:defRPr sz="8200" kern="1200">
        <a:solidFill>
          <a:schemeClr val="tx1"/>
        </a:solidFill>
        <a:latin typeface="Arial" pitchFamily="34" charset="0"/>
        <a:ea typeface="+mn-ea"/>
        <a:cs typeface="+mn-cs"/>
      </a:defRPr>
    </a:lvl6pPr>
    <a:lvl7pPr marL="3480298" algn="l" defTabSz="1160099" rtl="0" eaLnBrk="1" latinLnBrk="0" hangingPunct="1">
      <a:defRPr sz="8200" kern="1200">
        <a:solidFill>
          <a:schemeClr val="tx1"/>
        </a:solidFill>
        <a:latin typeface="Arial" pitchFamily="34" charset="0"/>
        <a:ea typeface="+mn-ea"/>
        <a:cs typeface="+mn-cs"/>
      </a:defRPr>
    </a:lvl7pPr>
    <a:lvl8pPr marL="4060347" algn="l" defTabSz="1160099" rtl="0" eaLnBrk="1" latinLnBrk="0" hangingPunct="1">
      <a:defRPr sz="8200" kern="1200">
        <a:solidFill>
          <a:schemeClr val="tx1"/>
        </a:solidFill>
        <a:latin typeface="Arial" pitchFamily="34" charset="0"/>
        <a:ea typeface="+mn-ea"/>
        <a:cs typeface="+mn-cs"/>
      </a:defRPr>
    </a:lvl8pPr>
    <a:lvl9pPr marL="4640397" algn="l" defTabSz="1160099" rtl="0" eaLnBrk="1" latinLnBrk="0" hangingPunct="1">
      <a:defRPr sz="8200" kern="1200">
        <a:solidFill>
          <a:schemeClr val="tx1"/>
        </a:solidFill>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1B256"/>
    <a:srgbClr val="E3ECD4"/>
    <a:srgbClr val="C5ECC2"/>
    <a:srgbClr val="F5F9F1"/>
    <a:srgbClr val="EEF5E7"/>
    <a:srgbClr val="D0DEB8"/>
    <a:srgbClr val="7D9B47"/>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Помір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19" autoAdjust="0"/>
    <p:restoredTop sz="94728" autoAdjust="0"/>
  </p:normalViewPr>
  <p:slideViewPr>
    <p:cSldViewPr>
      <p:cViewPr>
        <p:scale>
          <a:sx n="33" d="100"/>
          <a:sy n="33" d="100"/>
        </p:scale>
        <p:origin x="-1152" y="470"/>
      </p:cViewPr>
      <p:guideLst>
        <p:guide orient="horz" pos="13483"/>
        <p:guide pos="9537"/>
      </p:guideLst>
    </p:cSldViewPr>
  </p:slideViewPr>
  <p:notesTextViewPr>
    <p:cViewPr>
      <p:scale>
        <a:sx n="100" d="100"/>
        <a:sy n="100" d="100"/>
      </p:scale>
      <p:origin x="0" y="0"/>
    </p:cViewPr>
  </p:notesTextViewPr>
  <p:sorterViewPr>
    <p:cViewPr>
      <p:scale>
        <a:sx n="66" d="100"/>
        <a:sy n="66" d="100"/>
      </p:scale>
      <p:origin x="0" y="0"/>
    </p:cViewPr>
  </p:sorterViewPr>
  <p:gridSpacing cx="360045" cy="360045"/>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p:cNvSpPr>
            <a:spLocks noGrp="1"/>
          </p:cNvSpPr>
          <p:nvPr>
            <p:ph type="ctrTitle"/>
          </p:nvPr>
        </p:nvSpPr>
        <p:spPr>
          <a:xfrm>
            <a:off x="2271572" y="13298494"/>
            <a:ext cx="25736834" cy="9175352"/>
          </a:xfrm>
        </p:spPr>
        <p:txBody>
          <a:bodyPr/>
          <a:lstStyle/>
          <a:p>
            <a:r>
              <a:rPr lang="pl-PL" smtClean="0"/>
              <a:t>Kliknij, aby edytować styl</a:t>
            </a:r>
            <a:endParaRPr lang="pl-PL"/>
          </a:p>
        </p:txBody>
      </p:sp>
      <p:sp>
        <p:nvSpPr>
          <p:cNvPr id="3" name="Podtytuł 2"/>
          <p:cNvSpPr>
            <a:spLocks noGrp="1"/>
          </p:cNvSpPr>
          <p:nvPr>
            <p:ph type="subTitle" idx="1"/>
          </p:nvPr>
        </p:nvSpPr>
        <p:spPr>
          <a:xfrm>
            <a:off x="4541235" y="24258585"/>
            <a:ext cx="21197508" cy="10939117"/>
          </a:xfrm>
        </p:spPr>
        <p:txBody>
          <a:bodyPr/>
          <a:lstStyle>
            <a:lvl1pPr marL="0" indent="0" algn="ctr">
              <a:buNone/>
              <a:defRPr/>
            </a:lvl1pPr>
            <a:lvl2pPr marL="580050" indent="0" algn="ctr">
              <a:buNone/>
              <a:defRPr/>
            </a:lvl2pPr>
            <a:lvl3pPr marL="1160099" indent="0" algn="ctr">
              <a:buNone/>
              <a:defRPr/>
            </a:lvl3pPr>
            <a:lvl4pPr marL="1740149" indent="0" algn="ctr">
              <a:buNone/>
              <a:defRPr/>
            </a:lvl4pPr>
            <a:lvl5pPr marL="2320199" indent="0" algn="ctr">
              <a:buNone/>
              <a:defRPr/>
            </a:lvl5pPr>
            <a:lvl6pPr marL="2900248" indent="0" algn="ctr">
              <a:buNone/>
              <a:defRPr/>
            </a:lvl6pPr>
            <a:lvl7pPr marL="3480298" indent="0" algn="ctr">
              <a:buNone/>
              <a:defRPr/>
            </a:lvl7pPr>
            <a:lvl8pPr marL="4060347" indent="0" algn="ctr">
              <a:buNone/>
              <a:defRPr/>
            </a:lvl8pPr>
            <a:lvl9pPr marL="4640397" indent="0" algn="ctr">
              <a:buNone/>
              <a:defRPr/>
            </a:lvl9pPr>
          </a:lstStyle>
          <a:p>
            <a:r>
              <a:rPr lang="pl-PL" smtClean="0"/>
              <a:t>Kliknij, aby edytować styl wzorca podtytułu</a:t>
            </a:r>
            <a:endParaRPr lang="pl-PL"/>
          </a:p>
        </p:txBody>
      </p:sp>
      <p:sp>
        <p:nvSpPr>
          <p:cNvPr id="4" name="Rectangle 4"/>
          <p:cNvSpPr>
            <a:spLocks noGrp="1" noChangeArrowheads="1"/>
          </p:cNvSpPr>
          <p:nvPr>
            <p:ph type="dt" sz="half" idx="10"/>
          </p:nvPr>
        </p:nvSpPr>
        <p:spPr>
          <a:ln/>
        </p:spPr>
        <p:txBody>
          <a:bodyPr/>
          <a:lstStyle>
            <a:lvl1pPr>
              <a:defRPr/>
            </a:lvl1pPr>
          </a:lstStyle>
          <a:p>
            <a:pPr>
              <a:defRPr/>
            </a:pPr>
            <a:endParaRPr lang="pl-PL"/>
          </a:p>
        </p:txBody>
      </p:sp>
      <p:sp>
        <p:nvSpPr>
          <p:cNvPr id="5" name="Rectangle 5"/>
          <p:cNvSpPr>
            <a:spLocks noGrp="1" noChangeArrowheads="1"/>
          </p:cNvSpPr>
          <p:nvPr>
            <p:ph type="ftr" sz="quarter" idx="11"/>
          </p:nvPr>
        </p:nvSpPr>
        <p:spPr>
          <a:ln/>
        </p:spPr>
        <p:txBody>
          <a:bodyPr/>
          <a:lstStyle>
            <a:lvl1pPr>
              <a:defRPr/>
            </a:lvl1pPr>
          </a:lstStyle>
          <a:p>
            <a:pPr>
              <a:defRPr/>
            </a:pPr>
            <a:endParaRPr lang="pl-PL"/>
          </a:p>
        </p:txBody>
      </p:sp>
      <p:sp>
        <p:nvSpPr>
          <p:cNvPr id="6" name="Rectangle 6"/>
          <p:cNvSpPr>
            <a:spLocks noGrp="1" noChangeArrowheads="1"/>
          </p:cNvSpPr>
          <p:nvPr>
            <p:ph type="sldNum" sz="quarter" idx="12"/>
          </p:nvPr>
        </p:nvSpPr>
        <p:spPr>
          <a:ln/>
        </p:spPr>
        <p:txBody>
          <a:bodyPr/>
          <a:lstStyle>
            <a:lvl1pPr>
              <a:defRPr/>
            </a:lvl1pPr>
          </a:lstStyle>
          <a:p>
            <a:pPr>
              <a:defRPr/>
            </a:pPr>
            <a:fld id="{5D2C242E-A99E-4A3C-917B-EE2430FC3D39}" type="slidenum">
              <a:rPr lang="pl-PL"/>
              <a:pPr>
                <a:defRPr/>
              </a:pPr>
              <a:t>‹№›</a:t>
            </a:fld>
            <a:endParaRPr lang="pl-PL"/>
          </a:p>
        </p:txBody>
      </p:sp>
    </p:spTree>
    <p:extLst>
      <p:ext uri="{BB962C8B-B14F-4D97-AF65-F5344CB8AC3E}">
        <p14:creationId xmlns:p14="http://schemas.microsoft.com/office/powerpoint/2010/main" val="35469475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zawartości 2"/>
          <p:cNvSpPr>
            <a:spLocks noGrp="1"/>
          </p:cNvSpPr>
          <p:nvPr>
            <p:ph idx="1"/>
          </p:nvPr>
        </p:nvSpPr>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Rectangle 4"/>
          <p:cNvSpPr>
            <a:spLocks noGrp="1" noChangeArrowheads="1"/>
          </p:cNvSpPr>
          <p:nvPr>
            <p:ph type="dt" sz="half" idx="10"/>
          </p:nvPr>
        </p:nvSpPr>
        <p:spPr>
          <a:ln/>
        </p:spPr>
        <p:txBody>
          <a:bodyPr/>
          <a:lstStyle>
            <a:lvl1pPr>
              <a:defRPr/>
            </a:lvl1pPr>
          </a:lstStyle>
          <a:p>
            <a:pPr>
              <a:defRPr/>
            </a:pPr>
            <a:endParaRPr lang="pl-PL"/>
          </a:p>
        </p:txBody>
      </p:sp>
      <p:sp>
        <p:nvSpPr>
          <p:cNvPr id="5" name="Rectangle 5"/>
          <p:cNvSpPr>
            <a:spLocks noGrp="1" noChangeArrowheads="1"/>
          </p:cNvSpPr>
          <p:nvPr>
            <p:ph type="ftr" sz="quarter" idx="11"/>
          </p:nvPr>
        </p:nvSpPr>
        <p:spPr>
          <a:ln/>
        </p:spPr>
        <p:txBody>
          <a:bodyPr/>
          <a:lstStyle>
            <a:lvl1pPr>
              <a:defRPr/>
            </a:lvl1pPr>
          </a:lstStyle>
          <a:p>
            <a:pPr>
              <a:defRPr/>
            </a:pPr>
            <a:endParaRPr lang="pl-PL"/>
          </a:p>
        </p:txBody>
      </p:sp>
      <p:sp>
        <p:nvSpPr>
          <p:cNvPr id="6" name="Rectangle 6"/>
          <p:cNvSpPr>
            <a:spLocks noGrp="1" noChangeArrowheads="1"/>
          </p:cNvSpPr>
          <p:nvPr>
            <p:ph type="sldNum" sz="quarter" idx="12"/>
          </p:nvPr>
        </p:nvSpPr>
        <p:spPr>
          <a:ln/>
        </p:spPr>
        <p:txBody>
          <a:bodyPr/>
          <a:lstStyle>
            <a:lvl1pPr>
              <a:defRPr/>
            </a:lvl1pPr>
          </a:lstStyle>
          <a:p>
            <a:pPr>
              <a:defRPr/>
            </a:pPr>
            <a:fld id="{E5336F9A-126C-4F49-A7D8-013718236F7B}" type="slidenum">
              <a:rPr lang="pl-PL"/>
              <a:pPr>
                <a:defRPr/>
              </a:pPr>
              <a:t>‹№›</a:t>
            </a:fld>
            <a:endParaRPr lang="pl-PL"/>
          </a:p>
        </p:txBody>
      </p:sp>
    </p:spTree>
    <p:extLst>
      <p:ext uri="{BB962C8B-B14F-4D97-AF65-F5344CB8AC3E}">
        <p14:creationId xmlns:p14="http://schemas.microsoft.com/office/powerpoint/2010/main" val="22228208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p:cNvSpPr>
            <a:spLocks noGrp="1"/>
          </p:cNvSpPr>
          <p:nvPr>
            <p:ph type="title"/>
          </p:nvPr>
        </p:nvSpPr>
        <p:spPr>
          <a:xfrm>
            <a:off x="2391730" y="27509281"/>
            <a:ext cx="25738742" cy="8502144"/>
          </a:xfrm>
        </p:spPr>
        <p:txBody>
          <a:bodyPr anchor="t"/>
          <a:lstStyle>
            <a:lvl1pPr algn="l">
              <a:defRPr sz="5100" b="1" cap="all"/>
            </a:lvl1pPr>
          </a:lstStyle>
          <a:p>
            <a:r>
              <a:rPr lang="pl-PL" smtClean="0"/>
              <a:t>Kliknij, aby edytować styl</a:t>
            </a:r>
            <a:endParaRPr lang="pl-PL"/>
          </a:p>
        </p:txBody>
      </p:sp>
      <p:sp>
        <p:nvSpPr>
          <p:cNvPr id="3" name="Symbol zastępczy tekstu 2"/>
          <p:cNvSpPr>
            <a:spLocks noGrp="1"/>
          </p:cNvSpPr>
          <p:nvPr>
            <p:ph type="body" idx="1"/>
          </p:nvPr>
        </p:nvSpPr>
        <p:spPr>
          <a:xfrm>
            <a:off x="2391730" y="18143081"/>
            <a:ext cx="25738742" cy="9366200"/>
          </a:xfrm>
        </p:spPr>
        <p:txBody>
          <a:bodyPr anchor="b"/>
          <a:lstStyle>
            <a:lvl1pPr marL="0" indent="0">
              <a:buNone/>
              <a:defRPr sz="2500"/>
            </a:lvl1pPr>
            <a:lvl2pPr marL="580050" indent="0">
              <a:buNone/>
              <a:defRPr sz="2300"/>
            </a:lvl2pPr>
            <a:lvl3pPr marL="1160099" indent="0">
              <a:buNone/>
              <a:defRPr sz="2000"/>
            </a:lvl3pPr>
            <a:lvl4pPr marL="1740149" indent="0">
              <a:buNone/>
              <a:defRPr sz="1800"/>
            </a:lvl4pPr>
            <a:lvl5pPr marL="2320199" indent="0">
              <a:buNone/>
              <a:defRPr sz="1800"/>
            </a:lvl5pPr>
            <a:lvl6pPr marL="2900248" indent="0">
              <a:buNone/>
              <a:defRPr sz="1800"/>
            </a:lvl6pPr>
            <a:lvl7pPr marL="3480298" indent="0">
              <a:buNone/>
              <a:defRPr sz="1800"/>
            </a:lvl7pPr>
            <a:lvl8pPr marL="4060347" indent="0">
              <a:buNone/>
              <a:defRPr sz="1800"/>
            </a:lvl8pPr>
            <a:lvl9pPr marL="4640397" indent="0">
              <a:buNone/>
              <a:defRPr sz="1800"/>
            </a:lvl9pPr>
          </a:lstStyle>
          <a:p>
            <a:pPr lvl="0"/>
            <a:r>
              <a:rPr lang="pl-PL" smtClean="0"/>
              <a:t>Kliknij, aby edytować style wzorca tekstu</a:t>
            </a:r>
          </a:p>
        </p:txBody>
      </p:sp>
      <p:sp>
        <p:nvSpPr>
          <p:cNvPr id="4" name="Rectangle 4"/>
          <p:cNvSpPr>
            <a:spLocks noGrp="1" noChangeArrowheads="1"/>
          </p:cNvSpPr>
          <p:nvPr>
            <p:ph type="dt" sz="half" idx="10"/>
          </p:nvPr>
        </p:nvSpPr>
        <p:spPr>
          <a:ln/>
        </p:spPr>
        <p:txBody>
          <a:bodyPr/>
          <a:lstStyle>
            <a:lvl1pPr>
              <a:defRPr/>
            </a:lvl1pPr>
          </a:lstStyle>
          <a:p>
            <a:pPr>
              <a:defRPr/>
            </a:pPr>
            <a:endParaRPr lang="pl-PL"/>
          </a:p>
        </p:txBody>
      </p:sp>
      <p:sp>
        <p:nvSpPr>
          <p:cNvPr id="5" name="Rectangle 5"/>
          <p:cNvSpPr>
            <a:spLocks noGrp="1" noChangeArrowheads="1"/>
          </p:cNvSpPr>
          <p:nvPr>
            <p:ph type="ftr" sz="quarter" idx="11"/>
          </p:nvPr>
        </p:nvSpPr>
        <p:spPr>
          <a:ln/>
        </p:spPr>
        <p:txBody>
          <a:bodyPr/>
          <a:lstStyle>
            <a:lvl1pPr>
              <a:defRPr/>
            </a:lvl1pPr>
          </a:lstStyle>
          <a:p>
            <a:pPr>
              <a:defRPr/>
            </a:pPr>
            <a:endParaRPr lang="pl-PL"/>
          </a:p>
        </p:txBody>
      </p:sp>
      <p:sp>
        <p:nvSpPr>
          <p:cNvPr id="6" name="Rectangle 6"/>
          <p:cNvSpPr>
            <a:spLocks noGrp="1" noChangeArrowheads="1"/>
          </p:cNvSpPr>
          <p:nvPr>
            <p:ph type="sldNum" sz="quarter" idx="12"/>
          </p:nvPr>
        </p:nvSpPr>
        <p:spPr>
          <a:ln/>
        </p:spPr>
        <p:txBody>
          <a:bodyPr/>
          <a:lstStyle>
            <a:lvl1pPr>
              <a:defRPr/>
            </a:lvl1pPr>
          </a:lstStyle>
          <a:p>
            <a:pPr>
              <a:defRPr/>
            </a:pPr>
            <a:fld id="{647293A5-46CF-4E56-BDF8-A50BF15C86C9}" type="slidenum">
              <a:rPr lang="pl-PL"/>
              <a:pPr>
                <a:defRPr/>
              </a:pPr>
              <a:t>‹№›</a:t>
            </a:fld>
            <a:endParaRPr lang="pl-PL"/>
          </a:p>
        </p:txBody>
      </p:sp>
    </p:spTree>
    <p:extLst>
      <p:ext uri="{BB962C8B-B14F-4D97-AF65-F5344CB8AC3E}">
        <p14:creationId xmlns:p14="http://schemas.microsoft.com/office/powerpoint/2010/main" val="31848904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zawartości 2"/>
          <p:cNvSpPr>
            <a:spLocks noGrp="1"/>
          </p:cNvSpPr>
          <p:nvPr>
            <p:ph sz="half" idx="1"/>
          </p:nvPr>
        </p:nvSpPr>
        <p:spPr>
          <a:xfrm>
            <a:off x="1514380" y="9989076"/>
            <a:ext cx="13534058" cy="28251696"/>
          </a:xfrm>
        </p:spPr>
        <p:txBody>
          <a:bodyPr/>
          <a:lstStyle>
            <a:lvl1pPr>
              <a:defRPr sz="3600"/>
            </a:lvl1pPr>
            <a:lvl2pPr>
              <a:defRPr sz="3000"/>
            </a:lvl2pPr>
            <a:lvl3pPr>
              <a:defRPr sz="2500"/>
            </a:lvl3pPr>
            <a:lvl4pPr>
              <a:defRPr sz="2300"/>
            </a:lvl4pPr>
            <a:lvl5pPr>
              <a:defRPr sz="2300"/>
            </a:lvl5pPr>
            <a:lvl6pPr>
              <a:defRPr sz="2300"/>
            </a:lvl6pPr>
            <a:lvl7pPr>
              <a:defRPr sz="2300"/>
            </a:lvl7pPr>
            <a:lvl8pPr>
              <a:defRPr sz="2300"/>
            </a:lvl8pPr>
            <a:lvl9pPr>
              <a:defRPr sz="23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zawartości 3"/>
          <p:cNvSpPr>
            <a:spLocks noGrp="1"/>
          </p:cNvSpPr>
          <p:nvPr>
            <p:ph sz="half" idx="2"/>
          </p:nvPr>
        </p:nvSpPr>
        <p:spPr>
          <a:xfrm>
            <a:off x="15231537" y="9989076"/>
            <a:ext cx="13534058" cy="28251696"/>
          </a:xfrm>
        </p:spPr>
        <p:txBody>
          <a:bodyPr/>
          <a:lstStyle>
            <a:lvl1pPr>
              <a:defRPr sz="3600"/>
            </a:lvl1pPr>
            <a:lvl2pPr>
              <a:defRPr sz="3000"/>
            </a:lvl2pPr>
            <a:lvl3pPr>
              <a:defRPr sz="2500"/>
            </a:lvl3pPr>
            <a:lvl4pPr>
              <a:defRPr sz="2300"/>
            </a:lvl4pPr>
            <a:lvl5pPr>
              <a:defRPr sz="2300"/>
            </a:lvl5pPr>
            <a:lvl6pPr>
              <a:defRPr sz="2300"/>
            </a:lvl6pPr>
            <a:lvl7pPr>
              <a:defRPr sz="2300"/>
            </a:lvl7pPr>
            <a:lvl8pPr>
              <a:defRPr sz="2300"/>
            </a:lvl8pPr>
            <a:lvl9pPr>
              <a:defRPr sz="23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Rectangle 4"/>
          <p:cNvSpPr>
            <a:spLocks noGrp="1" noChangeArrowheads="1"/>
          </p:cNvSpPr>
          <p:nvPr>
            <p:ph type="dt" sz="half" idx="10"/>
          </p:nvPr>
        </p:nvSpPr>
        <p:spPr>
          <a:ln/>
        </p:spPr>
        <p:txBody>
          <a:bodyPr/>
          <a:lstStyle>
            <a:lvl1pPr>
              <a:defRPr/>
            </a:lvl1pPr>
          </a:lstStyle>
          <a:p>
            <a:pPr>
              <a:defRPr/>
            </a:pPr>
            <a:endParaRPr lang="pl-PL"/>
          </a:p>
        </p:txBody>
      </p:sp>
      <p:sp>
        <p:nvSpPr>
          <p:cNvPr id="6" name="Rectangle 5"/>
          <p:cNvSpPr>
            <a:spLocks noGrp="1" noChangeArrowheads="1"/>
          </p:cNvSpPr>
          <p:nvPr>
            <p:ph type="ftr" sz="quarter" idx="11"/>
          </p:nvPr>
        </p:nvSpPr>
        <p:spPr>
          <a:ln/>
        </p:spPr>
        <p:txBody>
          <a:bodyPr/>
          <a:lstStyle>
            <a:lvl1pPr>
              <a:defRPr/>
            </a:lvl1pPr>
          </a:lstStyle>
          <a:p>
            <a:pPr>
              <a:defRPr/>
            </a:pPr>
            <a:endParaRPr lang="pl-PL"/>
          </a:p>
        </p:txBody>
      </p:sp>
      <p:sp>
        <p:nvSpPr>
          <p:cNvPr id="7" name="Rectangle 6"/>
          <p:cNvSpPr>
            <a:spLocks noGrp="1" noChangeArrowheads="1"/>
          </p:cNvSpPr>
          <p:nvPr>
            <p:ph type="sldNum" sz="quarter" idx="12"/>
          </p:nvPr>
        </p:nvSpPr>
        <p:spPr>
          <a:ln/>
        </p:spPr>
        <p:txBody>
          <a:bodyPr/>
          <a:lstStyle>
            <a:lvl1pPr>
              <a:defRPr/>
            </a:lvl1pPr>
          </a:lstStyle>
          <a:p>
            <a:pPr>
              <a:defRPr/>
            </a:pPr>
            <a:fld id="{635BFABA-0433-4BA1-A9C5-4E552C29A81C}" type="slidenum">
              <a:rPr lang="pl-PL"/>
              <a:pPr>
                <a:defRPr/>
              </a:pPr>
              <a:t>‹№›</a:t>
            </a:fld>
            <a:endParaRPr lang="pl-PL"/>
          </a:p>
        </p:txBody>
      </p:sp>
    </p:spTree>
    <p:extLst>
      <p:ext uri="{BB962C8B-B14F-4D97-AF65-F5344CB8AC3E}">
        <p14:creationId xmlns:p14="http://schemas.microsoft.com/office/powerpoint/2010/main" val="2783543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lvl1pPr>
              <a:defRPr/>
            </a:lvl1pPr>
          </a:lstStyle>
          <a:p>
            <a:r>
              <a:rPr lang="pl-PL" smtClean="0"/>
              <a:t>Kliknij, aby edytować styl</a:t>
            </a:r>
            <a:endParaRPr lang="pl-PL"/>
          </a:p>
        </p:txBody>
      </p:sp>
      <p:sp>
        <p:nvSpPr>
          <p:cNvPr id="3" name="Symbol zastępczy tekstu 2"/>
          <p:cNvSpPr>
            <a:spLocks noGrp="1"/>
          </p:cNvSpPr>
          <p:nvPr>
            <p:ph type="body" idx="1"/>
          </p:nvPr>
        </p:nvSpPr>
        <p:spPr>
          <a:xfrm>
            <a:off x="1514381" y="9582215"/>
            <a:ext cx="13377661" cy="3993113"/>
          </a:xfrm>
        </p:spPr>
        <p:txBody>
          <a:bodyPr anchor="b"/>
          <a:lstStyle>
            <a:lvl1pPr marL="0" indent="0">
              <a:buNone/>
              <a:defRPr sz="3000" b="1"/>
            </a:lvl1pPr>
            <a:lvl2pPr marL="580050" indent="0">
              <a:buNone/>
              <a:defRPr sz="2500" b="1"/>
            </a:lvl2pPr>
            <a:lvl3pPr marL="1160099" indent="0">
              <a:buNone/>
              <a:defRPr sz="2300" b="1"/>
            </a:lvl3pPr>
            <a:lvl4pPr marL="1740149" indent="0">
              <a:buNone/>
              <a:defRPr sz="2000" b="1"/>
            </a:lvl4pPr>
            <a:lvl5pPr marL="2320199" indent="0">
              <a:buNone/>
              <a:defRPr sz="2000" b="1"/>
            </a:lvl5pPr>
            <a:lvl6pPr marL="2900248" indent="0">
              <a:buNone/>
              <a:defRPr sz="2000" b="1"/>
            </a:lvl6pPr>
            <a:lvl7pPr marL="3480298" indent="0">
              <a:buNone/>
              <a:defRPr sz="2000" b="1"/>
            </a:lvl7pPr>
            <a:lvl8pPr marL="4060347" indent="0">
              <a:buNone/>
              <a:defRPr sz="2000" b="1"/>
            </a:lvl8pPr>
            <a:lvl9pPr marL="4640397" indent="0">
              <a:buNone/>
              <a:defRPr sz="2000" b="1"/>
            </a:lvl9pPr>
          </a:lstStyle>
          <a:p>
            <a:pPr lvl="0"/>
            <a:r>
              <a:rPr lang="pl-PL" smtClean="0"/>
              <a:t>Kliknij, aby edytować style wzorca tekstu</a:t>
            </a:r>
          </a:p>
        </p:txBody>
      </p:sp>
      <p:sp>
        <p:nvSpPr>
          <p:cNvPr id="4" name="Symbol zastępczy zawartości 3"/>
          <p:cNvSpPr>
            <a:spLocks noGrp="1"/>
          </p:cNvSpPr>
          <p:nvPr>
            <p:ph sz="half" idx="2"/>
          </p:nvPr>
        </p:nvSpPr>
        <p:spPr>
          <a:xfrm>
            <a:off x="1514381" y="13575329"/>
            <a:ext cx="13377661" cy="24665444"/>
          </a:xfrm>
        </p:spPr>
        <p:txBody>
          <a:bodyPr/>
          <a:lstStyle>
            <a:lvl1pPr>
              <a:defRPr sz="3000"/>
            </a:lvl1pPr>
            <a:lvl2pPr>
              <a:defRPr sz="2500"/>
            </a:lvl2pPr>
            <a:lvl3pPr>
              <a:defRPr sz="2300"/>
            </a:lvl3pPr>
            <a:lvl4pPr>
              <a:defRPr sz="2000"/>
            </a:lvl4pPr>
            <a:lvl5pPr>
              <a:defRPr sz="2000"/>
            </a:lvl5pPr>
            <a:lvl6pPr>
              <a:defRPr sz="2000"/>
            </a:lvl6pPr>
            <a:lvl7pPr>
              <a:defRPr sz="2000"/>
            </a:lvl7pPr>
            <a:lvl8pPr>
              <a:defRPr sz="2000"/>
            </a:lvl8pPr>
            <a:lvl9pPr>
              <a:defRPr sz="20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tekstu 4"/>
          <p:cNvSpPr>
            <a:spLocks noGrp="1"/>
          </p:cNvSpPr>
          <p:nvPr>
            <p:ph type="body" sz="quarter" idx="3"/>
          </p:nvPr>
        </p:nvSpPr>
        <p:spPr>
          <a:xfrm>
            <a:off x="15382213" y="9582215"/>
            <a:ext cx="13383382" cy="3993113"/>
          </a:xfrm>
        </p:spPr>
        <p:txBody>
          <a:bodyPr anchor="b"/>
          <a:lstStyle>
            <a:lvl1pPr marL="0" indent="0">
              <a:buNone/>
              <a:defRPr sz="3000" b="1"/>
            </a:lvl1pPr>
            <a:lvl2pPr marL="580050" indent="0">
              <a:buNone/>
              <a:defRPr sz="2500" b="1"/>
            </a:lvl2pPr>
            <a:lvl3pPr marL="1160099" indent="0">
              <a:buNone/>
              <a:defRPr sz="2300" b="1"/>
            </a:lvl3pPr>
            <a:lvl4pPr marL="1740149" indent="0">
              <a:buNone/>
              <a:defRPr sz="2000" b="1"/>
            </a:lvl4pPr>
            <a:lvl5pPr marL="2320199" indent="0">
              <a:buNone/>
              <a:defRPr sz="2000" b="1"/>
            </a:lvl5pPr>
            <a:lvl6pPr marL="2900248" indent="0">
              <a:buNone/>
              <a:defRPr sz="2000" b="1"/>
            </a:lvl6pPr>
            <a:lvl7pPr marL="3480298" indent="0">
              <a:buNone/>
              <a:defRPr sz="2000" b="1"/>
            </a:lvl7pPr>
            <a:lvl8pPr marL="4060347" indent="0">
              <a:buNone/>
              <a:defRPr sz="2000" b="1"/>
            </a:lvl8pPr>
            <a:lvl9pPr marL="4640397" indent="0">
              <a:buNone/>
              <a:defRPr sz="2000" b="1"/>
            </a:lvl9pPr>
          </a:lstStyle>
          <a:p>
            <a:pPr lvl="0"/>
            <a:r>
              <a:rPr lang="pl-PL" smtClean="0"/>
              <a:t>Kliknij, aby edytować style wzorca tekstu</a:t>
            </a:r>
          </a:p>
        </p:txBody>
      </p:sp>
      <p:sp>
        <p:nvSpPr>
          <p:cNvPr id="6" name="Symbol zastępczy zawartości 5"/>
          <p:cNvSpPr>
            <a:spLocks noGrp="1"/>
          </p:cNvSpPr>
          <p:nvPr>
            <p:ph sz="quarter" idx="4"/>
          </p:nvPr>
        </p:nvSpPr>
        <p:spPr>
          <a:xfrm>
            <a:off x="15382213" y="13575329"/>
            <a:ext cx="13383382" cy="24665444"/>
          </a:xfrm>
        </p:spPr>
        <p:txBody>
          <a:bodyPr/>
          <a:lstStyle>
            <a:lvl1pPr>
              <a:defRPr sz="3000"/>
            </a:lvl1pPr>
            <a:lvl2pPr>
              <a:defRPr sz="2500"/>
            </a:lvl2pPr>
            <a:lvl3pPr>
              <a:defRPr sz="2300"/>
            </a:lvl3pPr>
            <a:lvl4pPr>
              <a:defRPr sz="2000"/>
            </a:lvl4pPr>
            <a:lvl5pPr>
              <a:defRPr sz="2000"/>
            </a:lvl5pPr>
            <a:lvl6pPr>
              <a:defRPr sz="2000"/>
            </a:lvl6pPr>
            <a:lvl7pPr>
              <a:defRPr sz="2000"/>
            </a:lvl7pPr>
            <a:lvl8pPr>
              <a:defRPr sz="2000"/>
            </a:lvl8pPr>
            <a:lvl9pPr>
              <a:defRPr sz="20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7" name="Rectangle 4"/>
          <p:cNvSpPr>
            <a:spLocks noGrp="1" noChangeArrowheads="1"/>
          </p:cNvSpPr>
          <p:nvPr>
            <p:ph type="dt" sz="half" idx="10"/>
          </p:nvPr>
        </p:nvSpPr>
        <p:spPr>
          <a:ln/>
        </p:spPr>
        <p:txBody>
          <a:bodyPr/>
          <a:lstStyle>
            <a:lvl1pPr>
              <a:defRPr/>
            </a:lvl1pPr>
          </a:lstStyle>
          <a:p>
            <a:pPr>
              <a:defRPr/>
            </a:pPr>
            <a:endParaRPr lang="pl-PL"/>
          </a:p>
        </p:txBody>
      </p:sp>
      <p:sp>
        <p:nvSpPr>
          <p:cNvPr id="8" name="Rectangle 5"/>
          <p:cNvSpPr>
            <a:spLocks noGrp="1" noChangeArrowheads="1"/>
          </p:cNvSpPr>
          <p:nvPr>
            <p:ph type="ftr" sz="quarter" idx="11"/>
          </p:nvPr>
        </p:nvSpPr>
        <p:spPr>
          <a:ln/>
        </p:spPr>
        <p:txBody>
          <a:bodyPr/>
          <a:lstStyle>
            <a:lvl1pPr>
              <a:defRPr/>
            </a:lvl1pPr>
          </a:lstStyle>
          <a:p>
            <a:pPr>
              <a:defRPr/>
            </a:pPr>
            <a:endParaRPr lang="pl-PL"/>
          </a:p>
        </p:txBody>
      </p:sp>
      <p:sp>
        <p:nvSpPr>
          <p:cNvPr id="9" name="Rectangle 6"/>
          <p:cNvSpPr>
            <a:spLocks noGrp="1" noChangeArrowheads="1"/>
          </p:cNvSpPr>
          <p:nvPr>
            <p:ph type="sldNum" sz="quarter" idx="12"/>
          </p:nvPr>
        </p:nvSpPr>
        <p:spPr>
          <a:ln/>
        </p:spPr>
        <p:txBody>
          <a:bodyPr/>
          <a:lstStyle>
            <a:lvl1pPr>
              <a:defRPr/>
            </a:lvl1pPr>
          </a:lstStyle>
          <a:p>
            <a:pPr>
              <a:defRPr/>
            </a:pPr>
            <a:fld id="{9C21B2CA-3677-48E7-BADF-67B7C87D2FCE}" type="slidenum">
              <a:rPr lang="pl-PL"/>
              <a:pPr>
                <a:defRPr/>
              </a:pPr>
              <a:t>‹№›</a:t>
            </a:fld>
            <a:endParaRPr lang="pl-PL"/>
          </a:p>
        </p:txBody>
      </p:sp>
    </p:spTree>
    <p:extLst>
      <p:ext uri="{BB962C8B-B14F-4D97-AF65-F5344CB8AC3E}">
        <p14:creationId xmlns:p14="http://schemas.microsoft.com/office/powerpoint/2010/main" val="35676247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Rectangle 4"/>
          <p:cNvSpPr>
            <a:spLocks noGrp="1" noChangeArrowheads="1"/>
          </p:cNvSpPr>
          <p:nvPr>
            <p:ph type="dt" sz="half" idx="10"/>
          </p:nvPr>
        </p:nvSpPr>
        <p:spPr>
          <a:ln/>
        </p:spPr>
        <p:txBody>
          <a:bodyPr/>
          <a:lstStyle>
            <a:lvl1pPr>
              <a:defRPr/>
            </a:lvl1pPr>
          </a:lstStyle>
          <a:p>
            <a:pPr>
              <a:defRPr/>
            </a:pPr>
            <a:endParaRPr lang="pl-PL"/>
          </a:p>
        </p:txBody>
      </p:sp>
      <p:sp>
        <p:nvSpPr>
          <p:cNvPr id="4" name="Rectangle 5"/>
          <p:cNvSpPr>
            <a:spLocks noGrp="1" noChangeArrowheads="1"/>
          </p:cNvSpPr>
          <p:nvPr>
            <p:ph type="ftr" sz="quarter" idx="11"/>
          </p:nvPr>
        </p:nvSpPr>
        <p:spPr>
          <a:ln/>
        </p:spPr>
        <p:txBody>
          <a:bodyPr/>
          <a:lstStyle>
            <a:lvl1pPr>
              <a:defRPr/>
            </a:lvl1pPr>
          </a:lstStyle>
          <a:p>
            <a:pPr>
              <a:defRPr/>
            </a:pPr>
            <a:endParaRPr lang="pl-PL"/>
          </a:p>
        </p:txBody>
      </p:sp>
      <p:sp>
        <p:nvSpPr>
          <p:cNvPr id="5" name="Rectangle 6"/>
          <p:cNvSpPr>
            <a:spLocks noGrp="1" noChangeArrowheads="1"/>
          </p:cNvSpPr>
          <p:nvPr>
            <p:ph type="sldNum" sz="quarter" idx="12"/>
          </p:nvPr>
        </p:nvSpPr>
        <p:spPr>
          <a:ln/>
        </p:spPr>
        <p:txBody>
          <a:bodyPr/>
          <a:lstStyle>
            <a:lvl1pPr>
              <a:defRPr/>
            </a:lvl1pPr>
          </a:lstStyle>
          <a:p>
            <a:pPr>
              <a:defRPr/>
            </a:pPr>
            <a:fld id="{3E261793-21DE-40A0-B7E2-726C8D052E18}" type="slidenum">
              <a:rPr lang="pl-PL"/>
              <a:pPr>
                <a:defRPr/>
              </a:pPr>
              <a:t>‹№›</a:t>
            </a:fld>
            <a:endParaRPr lang="pl-PL"/>
          </a:p>
        </p:txBody>
      </p:sp>
    </p:spTree>
    <p:extLst>
      <p:ext uri="{BB962C8B-B14F-4D97-AF65-F5344CB8AC3E}">
        <p14:creationId xmlns:p14="http://schemas.microsoft.com/office/powerpoint/2010/main" val="9244310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pl-PL"/>
          </a:p>
        </p:txBody>
      </p:sp>
      <p:sp>
        <p:nvSpPr>
          <p:cNvPr id="3" name="Rectangle 5"/>
          <p:cNvSpPr>
            <a:spLocks noGrp="1" noChangeArrowheads="1"/>
          </p:cNvSpPr>
          <p:nvPr>
            <p:ph type="ftr" sz="quarter" idx="11"/>
          </p:nvPr>
        </p:nvSpPr>
        <p:spPr>
          <a:ln/>
        </p:spPr>
        <p:txBody>
          <a:bodyPr/>
          <a:lstStyle>
            <a:lvl1pPr>
              <a:defRPr/>
            </a:lvl1pPr>
          </a:lstStyle>
          <a:p>
            <a:pPr>
              <a:defRPr/>
            </a:pPr>
            <a:endParaRPr lang="pl-PL"/>
          </a:p>
        </p:txBody>
      </p:sp>
      <p:sp>
        <p:nvSpPr>
          <p:cNvPr id="4" name="Rectangle 6"/>
          <p:cNvSpPr>
            <a:spLocks noGrp="1" noChangeArrowheads="1"/>
          </p:cNvSpPr>
          <p:nvPr>
            <p:ph type="sldNum" sz="quarter" idx="12"/>
          </p:nvPr>
        </p:nvSpPr>
        <p:spPr>
          <a:ln/>
        </p:spPr>
        <p:txBody>
          <a:bodyPr/>
          <a:lstStyle>
            <a:lvl1pPr>
              <a:defRPr/>
            </a:lvl1pPr>
          </a:lstStyle>
          <a:p>
            <a:pPr>
              <a:defRPr/>
            </a:pPr>
            <a:fld id="{16FA6247-9150-424E-B43C-A4DB9D785CDC}" type="slidenum">
              <a:rPr lang="pl-PL"/>
              <a:pPr>
                <a:defRPr/>
              </a:pPr>
              <a:t>‹№›</a:t>
            </a:fld>
            <a:endParaRPr lang="pl-PL"/>
          </a:p>
        </p:txBody>
      </p:sp>
    </p:spTree>
    <p:extLst>
      <p:ext uri="{BB962C8B-B14F-4D97-AF65-F5344CB8AC3E}">
        <p14:creationId xmlns:p14="http://schemas.microsoft.com/office/powerpoint/2010/main" val="32568596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1514381" y="1705044"/>
            <a:ext cx="9961723" cy="7252199"/>
          </a:xfrm>
        </p:spPr>
        <p:txBody>
          <a:bodyPr anchor="b"/>
          <a:lstStyle>
            <a:lvl1pPr algn="l">
              <a:defRPr sz="2500" b="1"/>
            </a:lvl1pPr>
          </a:lstStyle>
          <a:p>
            <a:r>
              <a:rPr lang="pl-PL" smtClean="0"/>
              <a:t>Kliknij, aby edytować styl</a:t>
            </a:r>
            <a:endParaRPr lang="pl-PL"/>
          </a:p>
        </p:txBody>
      </p:sp>
      <p:sp>
        <p:nvSpPr>
          <p:cNvPr id="3" name="Symbol zastępczy zawartości 2"/>
          <p:cNvSpPr>
            <a:spLocks noGrp="1"/>
          </p:cNvSpPr>
          <p:nvPr>
            <p:ph idx="1"/>
          </p:nvPr>
        </p:nvSpPr>
        <p:spPr>
          <a:xfrm>
            <a:off x="11838487" y="1705044"/>
            <a:ext cx="16927108" cy="36535729"/>
          </a:xfrm>
        </p:spPr>
        <p:txBody>
          <a:bodyPr/>
          <a:lstStyle>
            <a:lvl1pPr>
              <a:defRPr sz="4100"/>
            </a:lvl1pPr>
            <a:lvl2pPr>
              <a:defRPr sz="3600"/>
            </a:lvl2pPr>
            <a:lvl3pPr>
              <a:defRPr sz="3000"/>
            </a:lvl3pPr>
            <a:lvl4pPr>
              <a:defRPr sz="2500"/>
            </a:lvl4pPr>
            <a:lvl5pPr>
              <a:defRPr sz="2500"/>
            </a:lvl5pPr>
            <a:lvl6pPr>
              <a:defRPr sz="2500"/>
            </a:lvl6pPr>
            <a:lvl7pPr>
              <a:defRPr sz="2500"/>
            </a:lvl7pPr>
            <a:lvl8pPr>
              <a:defRPr sz="2500"/>
            </a:lvl8pPr>
            <a:lvl9pPr>
              <a:defRPr sz="25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tekstu 3"/>
          <p:cNvSpPr>
            <a:spLocks noGrp="1"/>
          </p:cNvSpPr>
          <p:nvPr>
            <p:ph type="body" sz="half" idx="2"/>
          </p:nvPr>
        </p:nvSpPr>
        <p:spPr>
          <a:xfrm>
            <a:off x="1514381" y="8957242"/>
            <a:ext cx="9961723" cy="29283530"/>
          </a:xfrm>
        </p:spPr>
        <p:txBody>
          <a:bodyPr/>
          <a:lstStyle>
            <a:lvl1pPr marL="0" indent="0">
              <a:buNone/>
              <a:defRPr sz="1800"/>
            </a:lvl1pPr>
            <a:lvl2pPr marL="580050" indent="0">
              <a:buNone/>
              <a:defRPr sz="1500"/>
            </a:lvl2pPr>
            <a:lvl3pPr marL="1160099" indent="0">
              <a:buNone/>
              <a:defRPr sz="1300"/>
            </a:lvl3pPr>
            <a:lvl4pPr marL="1740149" indent="0">
              <a:buNone/>
              <a:defRPr sz="1100"/>
            </a:lvl4pPr>
            <a:lvl5pPr marL="2320199" indent="0">
              <a:buNone/>
              <a:defRPr sz="1100"/>
            </a:lvl5pPr>
            <a:lvl6pPr marL="2900248" indent="0">
              <a:buNone/>
              <a:defRPr sz="1100"/>
            </a:lvl6pPr>
            <a:lvl7pPr marL="3480298" indent="0">
              <a:buNone/>
              <a:defRPr sz="1100"/>
            </a:lvl7pPr>
            <a:lvl8pPr marL="4060347" indent="0">
              <a:buNone/>
              <a:defRPr sz="1100"/>
            </a:lvl8pPr>
            <a:lvl9pPr marL="4640397" indent="0">
              <a:buNone/>
              <a:defRPr sz="1100"/>
            </a:lvl9pPr>
          </a:lstStyle>
          <a:p>
            <a:pPr lvl="0"/>
            <a:r>
              <a:rPr lang="pl-PL" smtClean="0"/>
              <a:t>Kliknij, aby edytować style wzorca tekstu</a:t>
            </a:r>
          </a:p>
        </p:txBody>
      </p:sp>
      <p:sp>
        <p:nvSpPr>
          <p:cNvPr id="5" name="Rectangle 4"/>
          <p:cNvSpPr>
            <a:spLocks noGrp="1" noChangeArrowheads="1"/>
          </p:cNvSpPr>
          <p:nvPr>
            <p:ph type="dt" sz="half" idx="10"/>
          </p:nvPr>
        </p:nvSpPr>
        <p:spPr>
          <a:ln/>
        </p:spPr>
        <p:txBody>
          <a:bodyPr/>
          <a:lstStyle>
            <a:lvl1pPr>
              <a:defRPr/>
            </a:lvl1pPr>
          </a:lstStyle>
          <a:p>
            <a:pPr>
              <a:defRPr/>
            </a:pPr>
            <a:endParaRPr lang="pl-PL"/>
          </a:p>
        </p:txBody>
      </p:sp>
      <p:sp>
        <p:nvSpPr>
          <p:cNvPr id="6" name="Rectangle 5"/>
          <p:cNvSpPr>
            <a:spLocks noGrp="1" noChangeArrowheads="1"/>
          </p:cNvSpPr>
          <p:nvPr>
            <p:ph type="ftr" sz="quarter" idx="11"/>
          </p:nvPr>
        </p:nvSpPr>
        <p:spPr>
          <a:ln/>
        </p:spPr>
        <p:txBody>
          <a:bodyPr/>
          <a:lstStyle>
            <a:lvl1pPr>
              <a:defRPr/>
            </a:lvl1pPr>
          </a:lstStyle>
          <a:p>
            <a:pPr>
              <a:defRPr/>
            </a:pPr>
            <a:endParaRPr lang="pl-PL"/>
          </a:p>
        </p:txBody>
      </p:sp>
      <p:sp>
        <p:nvSpPr>
          <p:cNvPr id="7" name="Rectangle 6"/>
          <p:cNvSpPr>
            <a:spLocks noGrp="1" noChangeArrowheads="1"/>
          </p:cNvSpPr>
          <p:nvPr>
            <p:ph type="sldNum" sz="quarter" idx="12"/>
          </p:nvPr>
        </p:nvSpPr>
        <p:spPr>
          <a:ln/>
        </p:spPr>
        <p:txBody>
          <a:bodyPr/>
          <a:lstStyle>
            <a:lvl1pPr>
              <a:defRPr/>
            </a:lvl1pPr>
          </a:lstStyle>
          <a:p>
            <a:pPr>
              <a:defRPr/>
            </a:pPr>
            <a:fld id="{632C407B-7ECE-4958-9F23-DF27BBD7D18C}" type="slidenum">
              <a:rPr lang="pl-PL"/>
              <a:pPr>
                <a:defRPr/>
              </a:pPr>
              <a:t>‹№›</a:t>
            </a:fld>
            <a:endParaRPr lang="pl-PL"/>
          </a:p>
        </p:txBody>
      </p:sp>
    </p:spTree>
    <p:extLst>
      <p:ext uri="{BB962C8B-B14F-4D97-AF65-F5344CB8AC3E}">
        <p14:creationId xmlns:p14="http://schemas.microsoft.com/office/powerpoint/2010/main" val="25145644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5935455" y="29965129"/>
            <a:ext cx="18166841" cy="3538017"/>
          </a:xfrm>
        </p:spPr>
        <p:txBody>
          <a:bodyPr anchor="b"/>
          <a:lstStyle>
            <a:lvl1pPr algn="l">
              <a:defRPr sz="2500" b="1"/>
            </a:lvl1pPr>
          </a:lstStyle>
          <a:p>
            <a:r>
              <a:rPr lang="pl-PL" smtClean="0"/>
              <a:t>Kliknij, aby edytować styl</a:t>
            </a:r>
            <a:endParaRPr lang="pl-PL"/>
          </a:p>
        </p:txBody>
      </p:sp>
      <p:sp>
        <p:nvSpPr>
          <p:cNvPr id="3" name="Symbol zastępczy obrazu 2"/>
          <p:cNvSpPr>
            <a:spLocks noGrp="1"/>
          </p:cNvSpPr>
          <p:nvPr>
            <p:ph type="pic" idx="1"/>
          </p:nvPr>
        </p:nvSpPr>
        <p:spPr>
          <a:xfrm>
            <a:off x="5935455" y="3825336"/>
            <a:ext cx="18166841" cy="25684696"/>
          </a:xfrm>
        </p:spPr>
        <p:txBody>
          <a:bodyPr/>
          <a:lstStyle>
            <a:lvl1pPr marL="0" indent="0">
              <a:buNone/>
              <a:defRPr sz="4100"/>
            </a:lvl1pPr>
            <a:lvl2pPr marL="580050" indent="0">
              <a:buNone/>
              <a:defRPr sz="3600"/>
            </a:lvl2pPr>
            <a:lvl3pPr marL="1160099" indent="0">
              <a:buNone/>
              <a:defRPr sz="3000"/>
            </a:lvl3pPr>
            <a:lvl4pPr marL="1740149" indent="0">
              <a:buNone/>
              <a:defRPr sz="2500"/>
            </a:lvl4pPr>
            <a:lvl5pPr marL="2320199" indent="0">
              <a:buNone/>
              <a:defRPr sz="2500"/>
            </a:lvl5pPr>
            <a:lvl6pPr marL="2900248" indent="0">
              <a:buNone/>
              <a:defRPr sz="2500"/>
            </a:lvl6pPr>
            <a:lvl7pPr marL="3480298" indent="0">
              <a:buNone/>
              <a:defRPr sz="2500"/>
            </a:lvl7pPr>
            <a:lvl8pPr marL="4060347" indent="0">
              <a:buNone/>
              <a:defRPr sz="2500"/>
            </a:lvl8pPr>
            <a:lvl9pPr marL="4640397" indent="0">
              <a:buNone/>
              <a:defRPr sz="2500"/>
            </a:lvl9pPr>
          </a:lstStyle>
          <a:p>
            <a:pPr lvl="0"/>
            <a:endParaRPr lang="pl-PL" noProof="0"/>
          </a:p>
        </p:txBody>
      </p:sp>
      <p:sp>
        <p:nvSpPr>
          <p:cNvPr id="4" name="Symbol zastępczy tekstu 3"/>
          <p:cNvSpPr>
            <a:spLocks noGrp="1"/>
          </p:cNvSpPr>
          <p:nvPr>
            <p:ph type="body" sz="half" idx="2"/>
          </p:nvPr>
        </p:nvSpPr>
        <p:spPr>
          <a:xfrm>
            <a:off x="5935455" y="33503145"/>
            <a:ext cx="18166841" cy="5024947"/>
          </a:xfrm>
        </p:spPr>
        <p:txBody>
          <a:bodyPr/>
          <a:lstStyle>
            <a:lvl1pPr marL="0" indent="0">
              <a:buNone/>
              <a:defRPr sz="1800"/>
            </a:lvl1pPr>
            <a:lvl2pPr marL="580050" indent="0">
              <a:buNone/>
              <a:defRPr sz="1500"/>
            </a:lvl2pPr>
            <a:lvl3pPr marL="1160099" indent="0">
              <a:buNone/>
              <a:defRPr sz="1300"/>
            </a:lvl3pPr>
            <a:lvl4pPr marL="1740149" indent="0">
              <a:buNone/>
              <a:defRPr sz="1100"/>
            </a:lvl4pPr>
            <a:lvl5pPr marL="2320199" indent="0">
              <a:buNone/>
              <a:defRPr sz="1100"/>
            </a:lvl5pPr>
            <a:lvl6pPr marL="2900248" indent="0">
              <a:buNone/>
              <a:defRPr sz="1100"/>
            </a:lvl6pPr>
            <a:lvl7pPr marL="3480298" indent="0">
              <a:buNone/>
              <a:defRPr sz="1100"/>
            </a:lvl7pPr>
            <a:lvl8pPr marL="4060347" indent="0">
              <a:buNone/>
              <a:defRPr sz="1100"/>
            </a:lvl8pPr>
            <a:lvl9pPr marL="4640397" indent="0">
              <a:buNone/>
              <a:defRPr sz="1100"/>
            </a:lvl9pPr>
          </a:lstStyle>
          <a:p>
            <a:pPr lvl="0"/>
            <a:r>
              <a:rPr lang="pl-PL" smtClean="0"/>
              <a:t>Kliknij, aby edytować style wzorca tekstu</a:t>
            </a:r>
          </a:p>
        </p:txBody>
      </p:sp>
      <p:sp>
        <p:nvSpPr>
          <p:cNvPr id="5" name="Rectangle 4"/>
          <p:cNvSpPr>
            <a:spLocks noGrp="1" noChangeArrowheads="1"/>
          </p:cNvSpPr>
          <p:nvPr>
            <p:ph type="dt" sz="half" idx="10"/>
          </p:nvPr>
        </p:nvSpPr>
        <p:spPr>
          <a:ln/>
        </p:spPr>
        <p:txBody>
          <a:bodyPr/>
          <a:lstStyle>
            <a:lvl1pPr>
              <a:defRPr/>
            </a:lvl1pPr>
          </a:lstStyle>
          <a:p>
            <a:pPr>
              <a:defRPr/>
            </a:pPr>
            <a:endParaRPr lang="pl-PL"/>
          </a:p>
        </p:txBody>
      </p:sp>
      <p:sp>
        <p:nvSpPr>
          <p:cNvPr id="6" name="Rectangle 5"/>
          <p:cNvSpPr>
            <a:spLocks noGrp="1" noChangeArrowheads="1"/>
          </p:cNvSpPr>
          <p:nvPr>
            <p:ph type="ftr" sz="quarter" idx="11"/>
          </p:nvPr>
        </p:nvSpPr>
        <p:spPr>
          <a:ln/>
        </p:spPr>
        <p:txBody>
          <a:bodyPr/>
          <a:lstStyle>
            <a:lvl1pPr>
              <a:defRPr/>
            </a:lvl1pPr>
          </a:lstStyle>
          <a:p>
            <a:pPr>
              <a:defRPr/>
            </a:pPr>
            <a:endParaRPr lang="pl-PL"/>
          </a:p>
        </p:txBody>
      </p:sp>
      <p:sp>
        <p:nvSpPr>
          <p:cNvPr id="7" name="Rectangle 6"/>
          <p:cNvSpPr>
            <a:spLocks noGrp="1" noChangeArrowheads="1"/>
          </p:cNvSpPr>
          <p:nvPr>
            <p:ph type="sldNum" sz="quarter" idx="12"/>
          </p:nvPr>
        </p:nvSpPr>
        <p:spPr>
          <a:ln/>
        </p:spPr>
        <p:txBody>
          <a:bodyPr/>
          <a:lstStyle>
            <a:lvl1pPr>
              <a:defRPr/>
            </a:lvl1pPr>
          </a:lstStyle>
          <a:p>
            <a:pPr>
              <a:defRPr/>
            </a:pPr>
            <a:fld id="{99489F17-FC1A-415C-9824-8FDFAAC7F8A6}" type="slidenum">
              <a:rPr lang="pl-PL"/>
              <a:pPr>
                <a:defRPr/>
              </a:pPr>
              <a:t>‹№›</a:t>
            </a:fld>
            <a:endParaRPr lang="pl-PL"/>
          </a:p>
        </p:txBody>
      </p:sp>
    </p:spTree>
    <p:extLst>
      <p:ext uri="{BB962C8B-B14F-4D97-AF65-F5344CB8AC3E}">
        <p14:creationId xmlns:p14="http://schemas.microsoft.com/office/powerpoint/2010/main" val="16999822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tytułu pionowego 2"/>
          <p:cNvSpPr>
            <a:spLocks noGrp="1"/>
          </p:cNvSpPr>
          <p:nvPr>
            <p:ph type="body" orient="vert" idx="1"/>
          </p:nvPr>
        </p:nvSpPr>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Rectangle 4"/>
          <p:cNvSpPr>
            <a:spLocks noGrp="1" noChangeArrowheads="1"/>
          </p:cNvSpPr>
          <p:nvPr>
            <p:ph type="dt" sz="half" idx="10"/>
          </p:nvPr>
        </p:nvSpPr>
        <p:spPr>
          <a:ln/>
        </p:spPr>
        <p:txBody>
          <a:bodyPr/>
          <a:lstStyle>
            <a:lvl1pPr>
              <a:defRPr/>
            </a:lvl1pPr>
          </a:lstStyle>
          <a:p>
            <a:pPr>
              <a:defRPr/>
            </a:pPr>
            <a:endParaRPr lang="pl-PL"/>
          </a:p>
        </p:txBody>
      </p:sp>
      <p:sp>
        <p:nvSpPr>
          <p:cNvPr id="5" name="Rectangle 5"/>
          <p:cNvSpPr>
            <a:spLocks noGrp="1" noChangeArrowheads="1"/>
          </p:cNvSpPr>
          <p:nvPr>
            <p:ph type="ftr" sz="quarter" idx="11"/>
          </p:nvPr>
        </p:nvSpPr>
        <p:spPr>
          <a:ln/>
        </p:spPr>
        <p:txBody>
          <a:bodyPr/>
          <a:lstStyle>
            <a:lvl1pPr>
              <a:defRPr/>
            </a:lvl1pPr>
          </a:lstStyle>
          <a:p>
            <a:pPr>
              <a:defRPr/>
            </a:pPr>
            <a:endParaRPr lang="pl-PL"/>
          </a:p>
        </p:txBody>
      </p:sp>
      <p:sp>
        <p:nvSpPr>
          <p:cNvPr id="6" name="Rectangle 6"/>
          <p:cNvSpPr>
            <a:spLocks noGrp="1" noChangeArrowheads="1"/>
          </p:cNvSpPr>
          <p:nvPr>
            <p:ph type="sldNum" sz="quarter" idx="12"/>
          </p:nvPr>
        </p:nvSpPr>
        <p:spPr>
          <a:ln/>
        </p:spPr>
        <p:txBody>
          <a:bodyPr/>
          <a:lstStyle>
            <a:lvl1pPr>
              <a:defRPr/>
            </a:lvl1pPr>
          </a:lstStyle>
          <a:p>
            <a:pPr>
              <a:defRPr/>
            </a:pPr>
            <a:fld id="{257AD895-7308-4F6D-B73D-0E0C8D5AAC60}" type="slidenum">
              <a:rPr lang="pl-PL"/>
              <a:pPr>
                <a:defRPr/>
              </a:pPr>
              <a:t>‹№›</a:t>
            </a:fld>
            <a:endParaRPr lang="pl-PL"/>
          </a:p>
        </p:txBody>
      </p:sp>
    </p:spTree>
    <p:extLst>
      <p:ext uri="{BB962C8B-B14F-4D97-AF65-F5344CB8AC3E}">
        <p14:creationId xmlns:p14="http://schemas.microsoft.com/office/powerpoint/2010/main" val="34530427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21952791" y="1713433"/>
            <a:ext cx="6812804" cy="36527340"/>
          </a:xfrm>
        </p:spPr>
        <p:txBody>
          <a:bodyPr vert="eaVert"/>
          <a:lstStyle/>
          <a:p>
            <a:r>
              <a:rPr lang="pl-PL" smtClean="0"/>
              <a:t>Kliknij, aby edytować styl</a:t>
            </a:r>
            <a:endParaRPr lang="pl-PL"/>
          </a:p>
        </p:txBody>
      </p:sp>
      <p:sp>
        <p:nvSpPr>
          <p:cNvPr id="3" name="Symbol zastępczy tytułu pionowego 2"/>
          <p:cNvSpPr>
            <a:spLocks noGrp="1"/>
          </p:cNvSpPr>
          <p:nvPr>
            <p:ph type="body" orient="vert" idx="1"/>
          </p:nvPr>
        </p:nvSpPr>
        <p:spPr>
          <a:xfrm>
            <a:off x="1514380" y="1713433"/>
            <a:ext cx="20255312" cy="36527340"/>
          </a:xfrm>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Rectangle 4"/>
          <p:cNvSpPr>
            <a:spLocks noGrp="1" noChangeArrowheads="1"/>
          </p:cNvSpPr>
          <p:nvPr>
            <p:ph type="dt" sz="half" idx="10"/>
          </p:nvPr>
        </p:nvSpPr>
        <p:spPr>
          <a:ln/>
        </p:spPr>
        <p:txBody>
          <a:bodyPr/>
          <a:lstStyle>
            <a:lvl1pPr>
              <a:defRPr/>
            </a:lvl1pPr>
          </a:lstStyle>
          <a:p>
            <a:pPr>
              <a:defRPr/>
            </a:pPr>
            <a:endParaRPr lang="pl-PL"/>
          </a:p>
        </p:txBody>
      </p:sp>
      <p:sp>
        <p:nvSpPr>
          <p:cNvPr id="5" name="Rectangle 5"/>
          <p:cNvSpPr>
            <a:spLocks noGrp="1" noChangeArrowheads="1"/>
          </p:cNvSpPr>
          <p:nvPr>
            <p:ph type="ftr" sz="quarter" idx="11"/>
          </p:nvPr>
        </p:nvSpPr>
        <p:spPr>
          <a:ln/>
        </p:spPr>
        <p:txBody>
          <a:bodyPr/>
          <a:lstStyle>
            <a:lvl1pPr>
              <a:defRPr/>
            </a:lvl1pPr>
          </a:lstStyle>
          <a:p>
            <a:pPr>
              <a:defRPr/>
            </a:pPr>
            <a:endParaRPr lang="pl-PL"/>
          </a:p>
        </p:txBody>
      </p:sp>
      <p:sp>
        <p:nvSpPr>
          <p:cNvPr id="6" name="Rectangle 6"/>
          <p:cNvSpPr>
            <a:spLocks noGrp="1" noChangeArrowheads="1"/>
          </p:cNvSpPr>
          <p:nvPr>
            <p:ph type="sldNum" sz="quarter" idx="12"/>
          </p:nvPr>
        </p:nvSpPr>
        <p:spPr>
          <a:ln/>
        </p:spPr>
        <p:txBody>
          <a:bodyPr/>
          <a:lstStyle>
            <a:lvl1pPr>
              <a:defRPr/>
            </a:lvl1pPr>
          </a:lstStyle>
          <a:p>
            <a:pPr>
              <a:defRPr/>
            </a:pPr>
            <a:fld id="{BF16080E-1F87-48AD-B003-820395CE956A}" type="slidenum">
              <a:rPr lang="pl-PL"/>
              <a:pPr>
                <a:defRPr/>
              </a:pPr>
              <a:t>‹№›</a:t>
            </a:fld>
            <a:endParaRPr lang="pl-PL"/>
          </a:p>
        </p:txBody>
      </p:sp>
    </p:spTree>
    <p:extLst>
      <p:ext uri="{BB962C8B-B14F-4D97-AF65-F5344CB8AC3E}">
        <p14:creationId xmlns:p14="http://schemas.microsoft.com/office/powerpoint/2010/main" val="39829542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1514380" y="1713433"/>
            <a:ext cx="27251215" cy="71347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17636" tIns="208818" rIns="417636" bIns="208818" numCol="1" anchor="ctr" anchorCtr="0" compatLnSpc="1">
            <a:prstTxWarp prst="textNoShape">
              <a:avLst/>
            </a:prstTxWarp>
          </a:bodyPr>
          <a:lstStyle/>
          <a:p>
            <a:pPr lvl="0"/>
            <a:r>
              <a:rPr lang="pl-PL" smtClean="0"/>
              <a:t>Kliknij, aby edytować styl wzorca tytułu</a:t>
            </a:r>
          </a:p>
        </p:txBody>
      </p:sp>
      <p:sp>
        <p:nvSpPr>
          <p:cNvPr id="2051" name="Rectangle 3"/>
          <p:cNvSpPr>
            <a:spLocks noGrp="1" noChangeArrowheads="1"/>
          </p:cNvSpPr>
          <p:nvPr>
            <p:ph type="body" idx="1"/>
          </p:nvPr>
        </p:nvSpPr>
        <p:spPr bwMode="auto">
          <a:xfrm>
            <a:off x="1514380" y="9989076"/>
            <a:ext cx="27251215" cy="282516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17636" tIns="208818" rIns="417636" bIns="208818" numCol="1" anchor="t" anchorCtr="0" compatLnSpc="1">
            <a:prstTxWarp prst="textNoShape">
              <a:avLst/>
            </a:prstTxWarp>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p>
        </p:txBody>
      </p:sp>
      <p:sp>
        <p:nvSpPr>
          <p:cNvPr id="1028" name="Rectangle 4"/>
          <p:cNvSpPr>
            <a:spLocks noGrp="1" noChangeArrowheads="1"/>
          </p:cNvSpPr>
          <p:nvPr>
            <p:ph type="dt" sz="half" idx="2"/>
          </p:nvPr>
        </p:nvSpPr>
        <p:spPr bwMode="auto">
          <a:xfrm>
            <a:off x="1514380" y="38983190"/>
            <a:ext cx="7064565" cy="2973863"/>
          </a:xfrm>
          <a:prstGeom prst="rect">
            <a:avLst/>
          </a:prstGeom>
          <a:noFill/>
          <a:ln w="9525">
            <a:noFill/>
            <a:miter lim="800000"/>
            <a:headEnd/>
            <a:tailEnd/>
          </a:ln>
          <a:effectLst/>
        </p:spPr>
        <p:txBody>
          <a:bodyPr vert="horz" wrap="square" lIns="417636" tIns="208818" rIns="417636" bIns="208818" numCol="1" anchor="t" anchorCtr="0" compatLnSpc="1">
            <a:prstTxWarp prst="textNoShape">
              <a:avLst/>
            </a:prstTxWarp>
          </a:bodyPr>
          <a:lstStyle>
            <a:lvl1pPr>
              <a:defRPr sz="6300">
                <a:latin typeface="Arial" charset="0"/>
              </a:defRPr>
            </a:lvl1pPr>
          </a:lstStyle>
          <a:p>
            <a:pPr>
              <a:defRPr/>
            </a:pPr>
            <a:endParaRPr lang="pl-PL"/>
          </a:p>
        </p:txBody>
      </p:sp>
      <p:sp>
        <p:nvSpPr>
          <p:cNvPr id="1029" name="Rectangle 5"/>
          <p:cNvSpPr>
            <a:spLocks noGrp="1" noChangeArrowheads="1"/>
          </p:cNvSpPr>
          <p:nvPr>
            <p:ph type="ftr" sz="quarter" idx="3"/>
          </p:nvPr>
        </p:nvSpPr>
        <p:spPr bwMode="auto">
          <a:xfrm>
            <a:off x="10345086" y="38983190"/>
            <a:ext cx="9589803" cy="2973863"/>
          </a:xfrm>
          <a:prstGeom prst="rect">
            <a:avLst/>
          </a:prstGeom>
          <a:noFill/>
          <a:ln w="9525">
            <a:noFill/>
            <a:miter lim="800000"/>
            <a:headEnd/>
            <a:tailEnd/>
          </a:ln>
          <a:effectLst/>
        </p:spPr>
        <p:txBody>
          <a:bodyPr vert="horz" wrap="square" lIns="417636" tIns="208818" rIns="417636" bIns="208818" numCol="1" anchor="t" anchorCtr="0" compatLnSpc="1">
            <a:prstTxWarp prst="textNoShape">
              <a:avLst/>
            </a:prstTxWarp>
          </a:bodyPr>
          <a:lstStyle>
            <a:lvl1pPr algn="ctr">
              <a:defRPr sz="6300">
                <a:latin typeface="Arial" charset="0"/>
              </a:defRPr>
            </a:lvl1pPr>
          </a:lstStyle>
          <a:p>
            <a:pPr>
              <a:defRPr/>
            </a:pPr>
            <a:endParaRPr lang="pl-PL"/>
          </a:p>
        </p:txBody>
      </p:sp>
      <p:sp>
        <p:nvSpPr>
          <p:cNvPr id="1030" name="Rectangle 6"/>
          <p:cNvSpPr>
            <a:spLocks noGrp="1" noChangeArrowheads="1"/>
          </p:cNvSpPr>
          <p:nvPr>
            <p:ph type="sldNum" sz="quarter" idx="4"/>
          </p:nvPr>
        </p:nvSpPr>
        <p:spPr bwMode="auto">
          <a:xfrm>
            <a:off x="21701030" y="38983190"/>
            <a:ext cx="7064565" cy="2973863"/>
          </a:xfrm>
          <a:prstGeom prst="rect">
            <a:avLst/>
          </a:prstGeom>
          <a:noFill/>
          <a:ln w="9525">
            <a:noFill/>
            <a:miter lim="800000"/>
            <a:headEnd/>
            <a:tailEnd/>
          </a:ln>
          <a:effectLst/>
        </p:spPr>
        <p:txBody>
          <a:bodyPr vert="horz" wrap="square" lIns="417636" tIns="208818" rIns="417636" bIns="208818" numCol="1" anchor="t" anchorCtr="0" compatLnSpc="1">
            <a:prstTxWarp prst="textNoShape">
              <a:avLst/>
            </a:prstTxWarp>
          </a:bodyPr>
          <a:lstStyle>
            <a:lvl1pPr algn="r">
              <a:defRPr sz="6300">
                <a:latin typeface="Arial" charset="0"/>
              </a:defRPr>
            </a:lvl1pPr>
          </a:lstStyle>
          <a:p>
            <a:pPr>
              <a:defRPr/>
            </a:pPr>
            <a:fld id="{22F9D837-16CE-4538-89BC-247182D8EAD9}" type="slidenum">
              <a:rPr lang="pl-PL"/>
              <a:pPr>
                <a:defRPr/>
              </a:pPr>
              <a:t>‹№›</a:t>
            </a:fld>
            <a:endParaRPr lang="pl-PL"/>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177163" rtl="0" eaLnBrk="0" fontAlgn="base" hangingPunct="0">
        <a:spcBef>
          <a:spcPct val="0"/>
        </a:spcBef>
        <a:spcAft>
          <a:spcPct val="0"/>
        </a:spcAft>
        <a:defRPr sz="20000">
          <a:solidFill>
            <a:schemeClr val="tx2"/>
          </a:solidFill>
          <a:latin typeface="+mj-lt"/>
          <a:ea typeface="+mj-ea"/>
          <a:cs typeface="+mj-cs"/>
        </a:defRPr>
      </a:lvl1pPr>
      <a:lvl2pPr algn="ctr" defTabSz="4177163" rtl="0" eaLnBrk="0" fontAlgn="base" hangingPunct="0">
        <a:spcBef>
          <a:spcPct val="0"/>
        </a:spcBef>
        <a:spcAft>
          <a:spcPct val="0"/>
        </a:spcAft>
        <a:defRPr sz="20000">
          <a:solidFill>
            <a:schemeClr val="tx2"/>
          </a:solidFill>
          <a:latin typeface="Arial" charset="0"/>
        </a:defRPr>
      </a:lvl2pPr>
      <a:lvl3pPr algn="ctr" defTabSz="4177163" rtl="0" eaLnBrk="0" fontAlgn="base" hangingPunct="0">
        <a:spcBef>
          <a:spcPct val="0"/>
        </a:spcBef>
        <a:spcAft>
          <a:spcPct val="0"/>
        </a:spcAft>
        <a:defRPr sz="20000">
          <a:solidFill>
            <a:schemeClr val="tx2"/>
          </a:solidFill>
          <a:latin typeface="Arial" charset="0"/>
        </a:defRPr>
      </a:lvl3pPr>
      <a:lvl4pPr algn="ctr" defTabSz="4177163" rtl="0" eaLnBrk="0" fontAlgn="base" hangingPunct="0">
        <a:spcBef>
          <a:spcPct val="0"/>
        </a:spcBef>
        <a:spcAft>
          <a:spcPct val="0"/>
        </a:spcAft>
        <a:defRPr sz="20000">
          <a:solidFill>
            <a:schemeClr val="tx2"/>
          </a:solidFill>
          <a:latin typeface="Arial" charset="0"/>
        </a:defRPr>
      </a:lvl4pPr>
      <a:lvl5pPr algn="ctr" defTabSz="4177163" rtl="0" eaLnBrk="0" fontAlgn="base" hangingPunct="0">
        <a:spcBef>
          <a:spcPct val="0"/>
        </a:spcBef>
        <a:spcAft>
          <a:spcPct val="0"/>
        </a:spcAft>
        <a:defRPr sz="20000">
          <a:solidFill>
            <a:schemeClr val="tx2"/>
          </a:solidFill>
          <a:latin typeface="Arial" charset="0"/>
        </a:defRPr>
      </a:lvl5pPr>
      <a:lvl6pPr marL="580050" algn="ctr" defTabSz="4177163" rtl="0" fontAlgn="base">
        <a:spcBef>
          <a:spcPct val="0"/>
        </a:spcBef>
        <a:spcAft>
          <a:spcPct val="0"/>
        </a:spcAft>
        <a:defRPr sz="20000">
          <a:solidFill>
            <a:schemeClr val="tx2"/>
          </a:solidFill>
          <a:latin typeface="Arial" charset="0"/>
        </a:defRPr>
      </a:lvl6pPr>
      <a:lvl7pPr marL="1160099" algn="ctr" defTabSz="4177163" rtl="0" fontAlgn="base">
        <a:spcBef>
          <a:spcPct val="0"/>
        </a:spcBef>
        <a:spcAft>
          <a:spcPct val="0"/>
        </a:spcAft>
        <a:defRPr sz="20000">
          <a:solidFill>
            <a:schemeClr val="tx2"/>
          </a:solidFill>
          <a:latin typeface="Arial" charset="0"/>
        </a:defRPr>
      </a:lvl7pPr>
      <a:lvl8pPr marL="1740149" algn="ctr" defTabSz="4177163" rtl="0" fontAlgn="base">
        <a:spcBef>
          <a:spcPct val="0"/>
        </a:spcBef>
        <a:spcAft>
          <a:spcPct val="0"/>
        </a:spcAft>
        <a:defRPr sz="20000">
          <a:solidFill>
            <a:schemeClr val="tx2"/>
          </a:solidFill>
          <a:latin typeface="Arial" charset="0"/>
        </a:defRPr>
      </a:lvl8pPr>
      <a:lvl9pPr marL="2320199" algn="ctr" defTabSz="4177163" rtl="0" fontAlgn="base">
        <a:spcBef>
          <a:spcPct val="0"/>
        </a:spcBef>
        <a:spcAft>
          <a:spcPct val="0"/>
        </a:spcAft>
        <a:defRPr sz="20000">
          <a:solidFill>
            <a:schemeClr val="tx2"/>
          </a:solidFill>
          <a:latin typeface="Arial" charset="0"/>
        </a:defRPr>
      </a:lvl9pPr>
    </p:titleStyle>
    <p:bodyStyle>
      <a:lvl1pPr marL="1566940" indent="-1566940" algn="l" defTabSz="4177163" rtl="0" eaLnBrk="0" fontAlgn="base" hangingPunct="0">
        <a:spcBef>
          <a:spcPct val="20000"/>
        </a:spcBef>
        <a:spcAft>
          <a:spcPct val="0"/>
        </a:spcAft>
        <a:buChar char="•"/>
        <a:defRPr sz="14600">
          <a:solidFill>
            <a:schemeClr val="tx1"/>
          </a:solidFill>
          <a:latin typeface="+mn-lt"/>
          <a:ea typeface="+mn-ea"/>
          <a:cs typeface="+mn-cs"/>
        </a:defRPr>
      </a:lvl1pPr>
      <a:lvl2pPr marL="3393694" indent="-1305112" algn="l" defTabSz="4177163" rtl="0" eaLnBrk="0" fontAlgn="base" hangingPunct="0">
        <a:spcBef>
          <a:spcPct val="20000"/>
        </a:spcBef>
        <a:spcAft>
          <a:spcPct val="0"/>
        </a:spcAft>
        <a:buChar char="–"/>
        <a:defRPr sz="12800">
          <a:solidFill>
            <a:schemeClr val="tx1"/>
          </a:solidFill>
          <a:latin typeface="+mn-lt"/>
        </a:defRPr>
      </a:lvl2pPr>
      <a:lvl3pPr marL="5220447" indent="-1043284" algn="l" defTabSz="4177163" rtl="0" eaLnBrk="0" fontAlgn="base" hangingPunct="0">
        <a:spcBef>
          <a:spcPct val="20000"/>
        </a:spcBef>
        <a:spcAft>
          <a:spcPct val="0"/>
        </a:spcAft>
        <a:buChar char="•"/>
        <a:defRPr sz="10900">
          <a:solidFill>
            <a:schemeClr val="tx1"/>
          </a:solidFill>
          <a:latin typeface="+mn-lt"/>
        </a:defRPr>
      </a:lvl3pPr>
      <a:lvl4pPr marL="7309029" indent="-1045298" algn="l" defTabSz="4177163" rtl="0" eaLnBrk="0" fontAlgn="base" hangingPunct="0">
        <a:spcBef>
          <a:spcPct val="20000"/>
        </a:spcBef>
        <a:spcAft>
          <a:spcPct val="0"/>
        </a:spcAft>
        <a:buChar char="–"/>
        <a:defRPr sz="9100">
          <a:solidFill>
            <a:schemeClr val="tx1"/>
          </a:solidFill>
          <a:latin typeface="+mn-lt"/>
        </a:defRPr>
      </a:lvl4pPr>
      <a:lvl5pPr marL="9397610" indent="-1045298" algn="l" defTabSz="4177163" rtl="0" eaLnBrk="0" fontAlgn="base" hangingPunct="0">
        <a:spcBef>
          <a:spcPct val="20000"/>
        </a:spcBef>
        <a:spcAft>
          <a:spcPct val="0"/>
        </a:spcAft>
        <a:buChar char="»"/>
        <a:defRPr sz="9100">
          <a:solidFill>
            <a:schemeClr val="tx1"/>
          </a:solidFill>
          <a:latin typeface="+mn-lt"/>
        </a:defRPr>
      </a:lvl5pPr>
      <a:lvl6pPr marL="9977659" indent="-1045298" algn="l" defTabSz="4177163" rtl="0" fontAlgn="base">
        <a:spcBef>
          <a:spcPct val="20000"/>
        </a:spcBef>
        <a:spcAft>
          <a:spcPct val="0"/>
        </a:spcAft>
        <a:buChar char="»"/>
        <a:defRPr sz="9100">
          <a:solidFill>
            <a:schemeClr val="tx1"/>
          </a:solidFill>
          <a:latin typeface="+mn-lt"/>
        </a:defRPr>
      </a:lvl6pPr>
      <a:lvl7pPr marL="10557709" indent="-1045298" algn="l" defTabSz="4177163" rtl="0" fontAlgn="base">
        <a:spcBef>
          <a:spcPct val="20000"/>
        </a:spcBef>
        <a:spcAft>
          <a:spcPct val="0"/>
        </a:spcAft>
        <a:buChar char="»"/>
        <a:defRPr sz="9100">
          <a:solidFill>
            <a:schemeClr val="tx1"/>
          </a:solidFill>
          <a:latin typeface="+mn-lt"/>
        </a:defRPr>
      </a:lvl7pPr>
      <a:lvl8pPr marL="11137759" indent="-1045298" algn="l" defTabSz="4177163" rtl="0" fontAlgn="base">
        <a:spcBef>
          <a:spcPct val="20000"/>
        </a:spcBef>
        <a:spcAft>
          <a:spcPct val="0"/>
        </a:spcAft>
        <a:buChar char="»"/>
        <a:defRPr sz="9100">
          <a:solidFill>
            <a:schemeClr val="tx1"/>
          </a:solidFill>
          <a:latin typeface="+mn-lt"/>
        </a:defRPr>
      </a:lvl8pPr>
      <a:lvl9pPr marL="11717808" indent="-1045298" algn="l" defTabSz="4177163" rtl="0" fontAlgn="base">
        <a:spcBef>
          <a:spcPct val="20000"/>
        </a:spcBef>
        <a:spcAft>
          <a:spcPct val="0"/>
        </a:spcAft>
        <a:buChar char="»"/>
        <a:defRPr sz="9100">
          <a:solidFill>
            <a:schemeClr val="tx1"/>
          </a:solidFill>
          <a:latin typeface="+mn-lt"/>
        </a:defRPr>
      </a:lvl9pPr>
    </p:bodyStyle>
    <p:otherStyle>
      <a:defPPr>
        <a:defRPr lang="pl-PL"/>
      </a:defPPr>
      <a:lvl1pPr marL="0" algn="l" defTabSz="1160099" rtl="0" eaLnBrk="1" latinLnBrk="0" hangingPunct="1">
        <a:defRPr sz="2300" kern="1200">
          <a:solidFill>
            <a:schemeClr val="tx1"/>
          </a:solidFill>
          <a:latin typeface="+mn-lt"/>
          <a:ea typeface="+mn-ea"/>
          <a:cs typeface="+mn-cs"/>
        </a:defRPr>
      </a:lvl1pPr>
      <a:lvl2pPr marL="580050" algn="l" defTabSz="1160099" rtl="0" eaLnBrk="1" latinLnBrk="0" hangingPunct="1">
        <a:defRPr sz="2300" kern="1200">
          <a:solidFill>
            <a:schemeClr val="tx1"/>
          </a:solidFill>
          <a:latin typeface="+mn-lt"/>
          <a:ea typeface="+mn-ea"/>
          <a:cs typeface="+mn-cs"/>
        </a:defRPr>
      </a:lvl2pPr>
      <a:lvl3pPr marL="1160099" algn="l" defTabSz="1160099" rtl="0" eaLnBrk="1" latinLnBrk="0" hangingPunct="1">
        <a:defRPr sz="2300" kern="1200">
          <a:solidFill>
            <a:schemeClr val="tx1"/>
          </a:solidFill>
          <a:latin typeface="+mn-lt"/>
          <a:ea typeface="+mn-ea"/>
          <a:cs typeface="+mn-cs"/>
        </a:defRPr>
      </a:lvl3pPr>
      <a:lvl4pPr marL="1740149" algn="l" defTabSz="1160099" rtl="0" eaLnBrk="1" latinLnBrk="0" hangingPunct="1">
        <a:defRPr sz="2300" kern="1200">
          <a:solidFill>
            <a:schemeClr val="tx1"/>
          </a:solidFill>
          <a:latin typeface="+mn-lt"/>
          <a:ea typeface="+mn-ea"/>
          <a:cs typeface="+mn-cs"/>
        </a:defRPr>
      </a:lvl4pPr>
      <a:lvl5pPr marL="2320199" algn="l" defTabSz="1160099" rtl="0" eaLnBrk="1" latinLnBrk="0" hangingPunct="1">
        <a:defRPr sz="2300" kern="1200">
          <a:solidFill>
            <a:schemeClr val="tx1"/>
          </a:solidFill>
          <a:latin typeface="+mn-lt"/>
          <a:ea typeface="+mn-ea"/>
          <a:cs typeface="+mn-cs"/>
        </a:defRPr>
      </a:lvl5pPr>
      <a:lvl6pPr marL="2900248" algn="l" defTabSz="1160099" rtl="0" eaLnBrk="1" latinLnBrk="0" hangingPunct="1">
        <a:defRPr sz="2300" kern="1200">
          <a:solidFill>
            <a:schemeClr val="tx1"/>
          </a:solidFill>
          <a:latin typeface="+mn-lt"/>
          <a:ea typeface="+mn-ea"/>
          <a:cs typeface="+mn-cs"/>
        </a:defRPr>
      </a:lvl6pPr>
      <a:lvl7pPr marL="3480298" algn="l" defTabSz="1160099" rtl="0" eaLnBrk="1" latinLnBrk="0" hangingPunct="1">
        <a:defRPr sz="2300" kern="1200">
          <a:solidFill>
            <a:schemeClr val="tx1"/>
          </a:solidFill>
          <a:latin typeface="+mn-lt"/>
          <a:ea typeface="+mn-ea"/>
          <a:cs typeface="+mn-cs"/>
        </a:defRPr>
      </a:lvl7pPr>
      <a:lvl8pPr marL="4060347" algn="l" defTabSz="1160099" rtl="0" eaLnBrk="1" latinLnBrk="0" hangingPunct="1">
        <a:defRPr sz="2300" kern="1200">
          <a:solidFill>
            <a:schemeClr val="tx1"/>
          </a:solidFill>
          <a:latin typeface="+mn-lt"/>
          <a:ea typeface="+mn-ea"/>
          <a:cs typeface="+mn-cs"/>
        </a:defRPr>
      </a:lvl8pPr>
      <a:lvl9pPr marL="4640397" algn="l" defTabSz="1160099" rtl="0" eaLnBrk="1" latinLnBrk="0" hangingPunct="1">
        <a:defRPr sz="23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13" Type="http://schemas.microsoft.com/office/2007/relationships/hdphoto" Target="../media/hdphoto2.wdp"/><Relationship Id="rId18" Type="http://schemas.openxmlformats.org/officeDocument/2006/relationships/image" Target="../media/image14.tif"/><Relationship Id="rId3" Type="http://schemas.openxmlformats.org/officeDocument/2006/relationships/image" Target="../media/image2.png"/><Relationship Id="rId21" Type="http://schemas.openxmlformats.org/officeDocument/2006/relationships/image" Target="../media/image17.jpg"/><Relationship Id="rId7" Type="http://schemas.openxmlformats.org/officeDocument/2006/relationships/image" Target="../media/image6.jpeg"/><Relationship Id="rId12" Type="http://schemas.openxmlformats.org/officeDocument/2006/relationships/image" Target="../media/image10.png"/><Relationship Id="rId17" Type="http://schemas.openxmlformats.org/officeDocument/2006/relationships/image" Target="../media/image13.tif"/><Relationship Id="rId2" Type="http://schemas.openxmlformats.org/officeDocument/2006/relationships/image" Target="../media/image1.png"/><Relationship Id="rId16" Type="http://schemas.openxmlformats.org/officeDocument/2006/relationships/image" Target="../media/image12.tif"/><Relationship Id="rId20" Type="http://schemas.openxmlformats.org/officeDocument/2006/relationships/image" Target="../media/image16.tif"/><Relationship Id="rId1" Type="http://schemas.openxmlformats.org/officeDocument/2006/relationships/slideLayout" Target="../slideLayouts/slideLayout1.xml"/><Relationship Id="rId6" Type="http://schemas.openxmlformats.org/officeDocument/2006/relationships/image" Target="../media/image5.png"/><Relationship Id="rId11" Type="http://schemas.microsoft.com/office/2007/relationships/hdphoto" Target="../media/hdphoto1.wdp"/><Relationship Id="rId5" Type="http://schemas.openxmlformats.org/officeDocument/2006/relationships/image" Target="../media/image4.jpg"/><Relationship Id="rId15" Type="http://schemas.microsoft.com/office/2007/relationships/hdphoto" Target="../media/hdphoto3.wdp"/><Relationship Id="rId10" Type="http://schemas.openxmlformats.org/officeDocument/2006/relationships/image" Target="../media/image9.png"/><Relationship Id="rId19" Type="http://schemas.openxmlformats.org/officeDocument/2006/relationships/image" Target="../media/image15.tif"/><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1.png"/><Relationship Id="rId22"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Prostokąt zaokrąglony 15"/>
          <p:cNvSpPr/>
          <p:nvPr/>
        </p:nvSpPr>
        <p:spPr bwMode="auto">
          <a:xfrm>
            <a:off x="463450" y="10464307"/>
            <a:ext cx="29440812" cy="29332560"/>
          </a:xfrm>
          <a:prstGeom prst="roundRect">
            <a:avLst>
              <a:gd name="adj" fmla="val 2133"/>
            </a:avLst>
          </a:prstGeom>
          <a:noFill/>
          <a:ln w="317500" cap="flat" cmpd="thickThin" algn="ctr">
            <a:solidFill>
              <a:schemeClr val="accent2">
                <a:lumMod val="75000"/>
              </a:schemeClr>
            </a:solidFill>
            <a:prstDash val="solid"/>
            <a:round/>
            <a:headEnd type="none" w="med" len="med"/>
            <a:tailEnd type="none" w="med" len="med"/>
          </a:ln>
          <a:effectLst/>
          <a:scene3d>
            <a:camera prst="obliqueTopRight"/>
            <a:lightRig rig="threePt" dir="t"/>
          </a:scene3d>
        </p:spPr>
        <p:txBody>
          <a:bodyPr lIns="116010" tIns="58005" rIns="116010" bIns="58005"/>
          <a:lstStyle/>
          <a:p>
            <a:pPr defTabSz="4177163">
              <a:defRPr/>
            </a:pPr>
            <a:endParaRPr lang="pl-PL" dirty="0">
              <a:latin typeface="Arial" charset="0"/>
            </a:endParaRPr>
          </a:p>
        </p:txBody>
      </p:sp>
      <p:sp>
        <p:nvSpPr>
          <p:cNvPr id="15" name="Prostokąt zaokrąglony 14"/>
          <p:cNvSpPr/>
          <p:nvPr/>
        </p:nvSpPr>
        <p:spPr bwMode="auto">
          <a:xfrm>
            <a:off x="431110" y="5922327"/>
            <a:ext cx="29440813" cy="4320540"/>
          </a:xfrm>
          <a:prstGeom prst="roundRect">
            <a:avLst>
              <a:gd name="adj" fmla="val 10900"/>
            </a:avLst>
          </a:prstGeom>
          <a:solidFill>
            <a:srgbClr val="C5ECC2">
              <a:alpha val="54000"/>
            </a:srgbClr>
          </a:solidFill>
          <a:ln w="317500" cap="flat" cmpd="thickThin" algn="ctr">
            <a:solidFill>
              <a:schemeClr val="accent2">
                <a:lumMod val="75000"/>
              </a:schemeClr>
            </a:solidFill>
            <a:prstDash val="solid"/>
            <a:round/>
            <a:headEnd type="none" w="med" len="med"/>
            <a:tailEnd type="none" w="med" len="med"/>
          </a:ln>
          <a:effectLst/>
          <a:scene3d>
            <a:camera prst="obliqueTopRight"/>
            <a:lightRig rig="threePt" dir="t"/>
          </a:scene3d>
        </p:spPr>
        <p:txBody>
          <a:bodyPr lIns="116010" tIns="58005" rIns="116010" bIns="58005"/>
          <a:lstStyle/>
          <a:p>
            <a:pPr defTabSz="4177163">
              <a:defRPr/>
            </a:pPr>
            <a:endParaRPr lang="pl-PL" dirty="0">
              <a:latin typeface="Arial" charset="0"/>
            </a:endParaRPr>
          </a:p>
        </p:txBody>
      </p:sp>
      <p:sp>
        <p:nvSpPr>
          <p:cNvPr id="14" name="Prostokąt zaokrąglony 13"/>
          <p:cNvSpPr/>
          <p:nvPr/>
        </p:nvSpPr>
        <p:spPr bwMode="auto">
          <a:xfrm flipV="1">
            <a:off x="454514" y="349961"/>
            <a:ext cx="29440813" cy="5109026"/>
          </a:xfrm>
          <a:prstGeom prst="roundRect">
            <a:avLst>
              <a:gd name="adj" fmla="val 10900"/>
            </a:avLst>
          </a:prstGeom>
          <a:noFill/>
          <a:ln w="317500" cap="flat" cmpd="thickThin" algn="ctr">
            <a:solidFill>
              <a:schemeClr val="accent2">
                <a:lumMod val="75000"/>
              </a:schemeClr>
            </a:solidFill>
            <a:prstDash val="solid"/>
            <a:round/>
            <a:headEnd type="none" w="med" len="med"/>
            <a:tailEnd type="none" w="med" len="med"/>
          </a:ln>
          <a:effectLst/>
          <a:scene3d>
            <a:camera prst="obliqueTopRight"/>
            <a:lightRig rig="threePt" dir="t"/>
          </a:scene3d>
        </p:spPr>
        <p:txBody>
          <a:bodyPr lIns="116010" tIns="58005" rIns="116010" bIns="58005"/>
          <a:lstStyle/>
          <a:p>
            <a:pPr defTabSz="4177163">
              <a:defRPr/>
            </a:pPr>
            <a:endParaRPr lang="pl-PL" dirty="0">
              <a:latin typeface="Arial" charset="0"/>
            </a:endParaRPr>
          </a:p>
        </p:txBody>
      </p:sp>
      <p:sp>
        <p:nvSpPr>
          <p:cNvPr id="1035" name="Rectangle 2"/>
          <p:cNvSpPr>
            <a:spLocks noGrp="1" noChangeArrowheads="1"/>
          </p:cNvSpPr>
          <p:nvPr>
            <p:ph type="ctrTitle"/>
          </p:nvPr>
        </p:nvSpPr>
        <p:spPr>
          <a:xfrm>
            <a:off x="893787" y="5641867"/>
            <a:ext cx="28981846" cy="4822440"/>
          </a:xfrm>
        </p:spPr>
        <p:txBody>
          <a:bodyPr/>
          <a:lstStyle/>
          <a:p>
            <a:pPr>
              <a:spcBef>
                <a:spcPts val="600"/>
              </a:spcBef>
              <a:spcAft>
                <a:spcPts val="0"/>
              </a:spcAft>
            </a:pPr>
            <a:r>
              <a:rPr lang="en-US" sz="4600" b="1" dirty="0" smtClean="0"/>
              <a:t>A study of long-term oxidation resistance and its mechanism in films based on </a:t>
            </a:r>
            <a:r>
              <a:rPr lang="en-US" sz="4600" b="1" dirty="0" err="1" smtClean="0"/>
              <a:t>CrN</a:t>
            </a:r>
            <a:r>
              <a:rPr lang="en-US" sz="4600" b="1" dirty="0" smtClean="0"/>
              <a:t> </a:t>
            </a:r>
            <a:br>
              <a:rPr lang="en-US" sz="4600" b="1" dirty="0" smtClean="0"/>
            </a:br>
            <a:r>
              <a:rPr lang="en-US" sz="4600" b="1" dirty="0" smtClean="0"/>
              <a:t>deposited on 16-18%Cr steel</a:t>
            </a:r>
            <a:r>
              <a:rPr lang="pl-PL" sz="12200" dirty="0" smtClean="0"/>
              <a:t/>
            </a:r>
            <a:br>
              <a:rPr lang="pl-PL" sz="12200" dirty="0" smtClean="0"/>
            </a:br>
            <a:r>
              <a:rPr lang="pl-PL" sz="3300" dirty="0" smtClean="0"/>
              <a:t> </a:t>
            </a:r>
            <a:r>
              <a:rPr lang="en-US" sz="3600" b="1" dirty="0" err="1" smtClean="0"/>
              <a:t>Viktoriya</a:t>
            </a:r>
            <a:r>
              <a:rPr lang="en-US" sz="3600" b="1" dirty="0" smtClean="0"/>
              <a:t> Podhurska</a:t>
            </a:r>
            <a:r>
              <a:rPr lang="en-US" sz="3600" b="1" baseline="30000" dirty="0" smtClean="0"/>
              <a:t>1</a:t>
            </a:r>
            <a:r>
              <a:rPr lang="en-US" sz="3600" b="1" dirty="0" smtClean="0"/>
              <a:t>, </a:t>
            </a:r>
            <a:r>
              <a:rPr lang="en-US" sz="3600" b="1" dirty="0" err="1" smtClean="0"/>
              <a:t>Yaroslaw</a:t>
            </a:r>
            <a:r>
              <a:rPr lang="en-US" sz="3600" b="1" dirty="0" smtClean="0"/>
              <a:t> Milewski</a:t>
            </a:r>
            <a:r>
              <a:rPr lang="en-US" sz="3600" b="1" baseline="30000" dirty="0" smtClean="0"/>
              <a:t>2</a:t>
            </a:r>
            <a:r>
              <a:rPr lang="en-US" sz="3600" b="1" dirty="0" smtClean="0"/>
              <a:t> , </a:t>
            </a:r>
            <a:r>
              <a:rPr lang="en-US" sz="3600" b="1" dirty="0" err="1" smtClean="0"/>
              <a:t>Oleksander</a:t>
            </a:r>
            <a:r>
              <a:rPr lang="en-US" sz="3600" b="1" dirty="0" smtClean="0"/>
              <a:t> Kuprin</a:t>
            </a:r>
            <a:r>
              <a:rPr lang="en-US" sz="3600" b="1" baseline="30000" dirty="0" smtClean="0"/>
              <a:t>3 </a:t>
            </a:r>
            <a:r>
              <a:rPr lang="en-US" sz="3600" b="1" dirty="0" smtClean="0"/>
              <a:t>and </a:t>
            </a:r>
            <a:r>
              <a:rPr lang="en-US" sz="3600" b="1" dirty="0" err="1" smtClean="0"/>
              <a:t>Pavel</a:t>
            </a:r>
            <a:r>
              <a:rPr lang="en-US" sz="3600" b="1" dirty="0" smtClean="0"/>
              <a:t> Shuhayeu</a:t>
            </a:r>
            <a:r>
              <a:rPr lang="en-US" sz="3600" b="1" baseline="30000" dirty="0" smtClean="0"/>
              <a:t>2 </a:t>
            </a:r>
            <a:r>
              <a:rPr lang="en-US" sz="3600" b="1" baseline="30000" dirty="0" smtClean="0"/>
              <a:t/>
            </a:r>
            <a:br>
              <a:rPr lang="en-US" sz="3600" b="1" baseline="30000" dirty="0" smtClean="0"/>
            </a:br>
            <a:r>
              <a:rPr lang="en-US" sz="3000" b="1" i="1" baseline="30000" dirty="0" smtClean="0"/>
              <a:t> </a:t>
            </a:r>
            <a:r>
              <a:rPr lang="pl-PL" sz="3000" b="1" i="1" baseline="30000" dirty="0" smtClean="0"/>
              <a:t/>
            </a:r>
            <a:br>
              <a:rPr lang="pl-PL" sz="3000" b="1" i="1" baseline="30000" dirty="0" smtClean="0"/>
            </a:br>
            <a:r>
              <a:rPr lang="en-US" sz="3600" baseline="30000" dirty="0" smtClean="0"/>
              <a:t>1 </a:t>
            </a:r>
            <a:r>
              <a:rPr lang="en-US" sz="3600" dirty="0" err="1" smtClean="0"/>
              <a:t>Karpenko</a:t>
            </a:r>
            <a:r>
              <a:rPr lang="en-US" sz="3600" dirty="0" smtClean="0"/>
              <a:t> </a:t>
            </a:r>
            <a:r>
              <a:rPr lang="en-US" sz="3600" dirty="0" err="1" smtClean="0"/>
              <a:t>Physico</a:t>
            </a:r>
            <a:r>
              <a:rPr lang="en-US" sz="3600" dirty="0" smtClean="0"/>
              <a:t>-Mechanical Institute of NASU, </a:t>
            </a:r>
            <a:r>
              <a:rPr lang="en-US" sz="3600" dirty="0" err="1" smtClean="0"/>
              <a:t>Lviv</a:t>
            </a:r>
            <a:r>
              <a:rPr lang="en-US" sz="3600" dirty="0" smtClean="0"/>
              <a:t>, Ukraine </a:t>
            </a:r>
            <a:r>
              <a:rPr lang="ru-RU" sz="3600" dirty="0" smtClean="0"/>
              <a:t/>
            </a:r>
            <a:br>
              <a:rPr lang="ru-RU" sz="3600" dirty="0" smtClean="0"/>
            </a:br>
            <a:r>
              <a:rPr lang="en-US" sz="3600" baseline="30000" dirty="0" smtClean="0"/>
              <a:t>2</a:t>
            </a:r>
            <a:r>
              <a:rPr lang="en-US" sz="3600" dirty="0" smtClean="0"/>
              <a:t> Warsaw University of Technology, Warsaw, Poland</a:t>
            </a:r>
            <a:r>
              <a:rPr lang="ru-RU" sz="3600" dirty="0" smtClean="0"/>
              <a:t/>
            </a:r>
            <a:br>
              <a:rPr lang="ru-RU" sz="3600" dirty="0" smtClean="0"/>
            </a:br>
            <a:r>
              <a:rPr lang="en-US" sz="3600" baseline="30000" dirty="0" smtClean="0"/>
              <a:t>3</a:t>
            </a:r>
            <a:r>
              <a:rPr lang="en-US" sz="3600" dirty="0" smtClean="0"/>
              <a:t> National Science Center “</a:t>
            </a:r>
            <a:r>
              <a:rPr lang="en-US" sz="3600" dirty="0" err="1" smtClean="0"/>
              <a:t>Kharkiv</a:t>
            </a:r>
            <a:r>
              <a:rPr lang="en-US" sz="3600" dirty="0" smtClean="0"/>
              <a:t> Institute of Physics and Technology” of NASU, </a:t>
            </a:r>
            <a:r>
              <a:rPr lang="en-US" sz="3600" dirty="0" err="1" smtClean="0"/>
              <a:t>Kharkiv</a:t>
            </a:r>
            <a:r>
              <a:rPr lang="en-US" sz="3600" dirty="0" smtClean="0"/>
              <a:t>, Ukraine</a:t>
            </a:r>
            <a:endParaRPr lang="ru-RU" sz="9600" dirty="0"/>
          </a:p>
        </p:txBody>
      </p:sp>
      <p:sp>
        <p:nvSpPr>
          <p:cNvPr id="1036" name="Rectangle 19"/>
          <p:cNvSpPr>
            <a:spLocks noChangeArrowheads="1"/>
          </p:cNvSpPr>
          <p:nvPr/>
        </p:nvSpPr>
        <p:spPr bwMode="auto">
          <a:xfrm>
            <a:off x="6639242" y="19458040"/>
            <a:ext cx="234350" cy="1379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16010" tIns="58005" rIns="116010" bIns="58005">
            <a:spAutoFit/>
          </a:bodyPr>
          <a:lstStyle/>
          <a:p>
            <a:endParaRPr lang="ru-RU"/>
          </a:p>
        </p:txBody>
      </p:sp>
      <p:sp>
        <p:nvSpPr>
          <p:cNvPr id="1037" name="Rectangle 21"/>
          <p:cNvSpPr>
            <a:spLocks noChangeArrowheads="1"/>
          </p:cNvSpPr>
          <p:nvPr/>
        </p:nvSpPr>
        <p:spPr bwMode="auto">
          <a:xfrm>
            <a:off x="6639242" y="19458040"/>
            <a:ext cx="234350" cy="1379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16010" tIns="58005" rIns="116010" bIns="58005">
            <a:spAutoFit/>
          </a:bodyPr>
          <a:lstStyle/>
          <a:p>
            <a:endParaRPr lang="ru-RU"/>
          </a:p>
        </p:txBody>
      </p:sp>
      <p:sp>
        <p:nvSpPr>
          <p:cNvPr id="1038" name="Rectangle 23"/>
          <p:cNvSpPr>
            <a:spLocks noChangeArrowheads="1"/>
          </p:cNvSpPr>
          <p:nvPr/>
        </p:nvSpPr>
        <p:spPr bwMode="auto">
          <a:xfrm>
            <a:off x="6639242" y="19458040"/>
            <a:ext cx="234350" cy="1379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16010" tIns="58005" rIns="116010" bIns="58005">
            <a:spAutoFit/>
          </a:bodyPr>
          <a:lstStyle/>
          <a:p>
            <a:endParaRPr lang="ru-RU"/>
          </a:p>
        </p:txBody>
      </p:sp>
      <p:sp>
        <p:nvSpPr>
          <p:cNvPr id="1039" name="Rectangle 166"/>
          <p:cNvSpPr>
            <a:spLocks noChangeArrowheads="1"/>
          </p:cNvSpPr>
          <p:nvPr/>
        </p:nvSpPr>
        <p:spPr bwMode="auto">
          <a:xfrm>
            <a:off x="57218" y="-689513"/>
            <a:ext cx="234350" cy="1379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16010" tIns="58005" rIns="116010" bIns="58005" anchor="ctr">
            <a:spAutoFit/>
          </a:bodyPr>
          <a:lstStyle/>
          <a:p>
            <a:endParaRPr lang="ru-RU"/>
          </a:p>
        </p:txBody>
      </p:sp>
      <p:sp>
        <p:nvSpPr>
          <p:cNvPr id="1040" name="Rectangle 168"/>
          <p:cNvSpPr>
            <a:spLocks noChangeArrowheads="1"/>
          </p:cNvSpPr>
          <p:nvPr/>
        </p:nvSpPr>
        <p:spPr bwMode="auto">
          <a:xfrm>
            <a:off x="0" y="19066332"/>
            <a:ext cx="234350" cy="1379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16010" tIns="58005" rIns="116010" bIns="58005" anchor="ctr">
            <a:spAutoFit/>
          </a:bodyPr>
          <a:lstStyle/>
          <a:p>
            <a:endParaRPr lang="ru-RU"/>
          </a:p>
        </p:txBody>
      </p:sp>
      <p:sp>
        <p:nvSpPr>
          <p:cNvPr id="1041" name="Rectangle 173"/>
          <p:cNvSpPr>
            <a:spLocks noChangeArrowheads="1"/>
          </p:cNvSpPr>
          <p:nvPr/>
        </p:nvSpPr>
        <p:spPr bwMode="auto">
          <a:xfrm>
            <a:off x="0" y="18405706"/>
            <a:ext cx="234350" cy="1379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16010" tIns="58005" rIns="116010" bIns="58005" anchor="ctr">
            <a:spAutoFit/>
          </a:bodyPr>
          <a:lstStyle/>
          <a:p>
            <a:endParaRPr lang="ru-RU"/>
          </a:p>
        </p:txBody>
      </p:sp>
      <p:sp>
        <p:nvSpPr>
          <p:cNvPr id="1042" name="Rectangle 3"/>
          <p:cNvSpPr>
            <a:spLocks noGrp="1" noChangeArrowheads="1"/>
          </p:cNvSpPr>
          <p:nvPr>
            <p:ph type="subTitle" idx="1"/>
          </p:nvPr>
        </p:nvSpPr>
        <p:spPr>
          <a:xfrm>
            <a:off x="905266" y="10900675"/>
            <a:ext cx="16830529" cy="9783497"/>
          </a:xfrm>
        </p:spPr>
        <p:txBody>
          <a:bodyPr/>
          <a:lstStyle/>
          <a:p>
            <a:pPr algn="just" eaLnBrk="1" hangingPunct="1">
              <a:lnSpc>
                <a:spcPct val="90000"/>
              </a:lnSpc>
            </a:pPr>
            <a:r>
              <a:rPr lang="pl-PL" sz="4200" b="1" dirty="0" smtClean="0"/>
              <a:t>INTRODUCTION</a:t>
            </a:r>
            <a:endParaRPr lang="uk-UA" sz="4200" b="1" dirty="0" smtClean="0"/>
          </a:p>
          <a:p>
            <a:pPr algn="just" eaLnBrk="1" hangingPunct="1">
              <a:lnSpc>
                <a:spcPct val="90000"/>
              </a:lnSpc>
            </a:pPr>
            <a:r>
              <a:rPr lang="en-US" sz="3200" dirty="0"/>
              <a:t>Bipolar plates and current collectors are critical metallic components for commercial MCFC stacks. In fact for commercial MCFC systems, up to 55 % of the material content could be the metallic hardware (for the complete system</a:t>
            </a:r>
            <a:r>
              <a:rPr lang="en-US" sz="3200" dirty="0" smtClean="0"/>
              <a:t>). </a:t>
            </a:r>
            <a:r>
              <a:rPr lang="en-US" sz="3200" dirty="0"/>
              <a:t>The stability in a corrosive carbonate atmosphere at high temperature, good electrical conductivity and low contact resistance with the electrodes are desired characteristics of bipolar plates and current collectors. The bipolar plates are exposed to different atmospheres on the anodic side, </a:t>
            </a:r>
            <a:r>
              <a:rPr lang="en-US" sz="3200" dirty="0" err="1"/>
              <a:t>cathodic</a:t>
            </a:r>
            <a:r>
              <a:rPr lang="en-US" sz="3200" dirty="0"/>
              <a:t> side, and wet seal area of MCFC, and hence the ideal material for bipolar plate current collectors should have acceptable corrosion resistance for all of these atmospheres. Stainless steels like 310 S (24–26 </a:t>
            </a:r>
            <a:r>
              <a:rPr lang="en-US" sz="3200" dirty="0" err="1"/>
              <a:t>wt</a:t>
            </a:r>
            <a:r>
              <a:rPr lang="uk-UA" sz="3200" dirty="0"/>
              <a:t>. </a:t>
            </a:r>
            <a:r>
              <a:rPr lang="en-US" sz="3200" dirty="0"/>
              <a:t>% Cr) and 304 L (16–18 </a:t>
            </a:r>
            <a:r>
              <a:rPr lang="en-US" sz="3200" dirty="0" err="1"/>
              <a:t>wt</a:t>
            </a:r>
            <a:r>
              <a:rPr lang="uk-UA" sz="3200" dirty="0"/>
              <a:t>. </a:t>
            </a:r>
            <a:r>
              <a:rPr lang="en-US" sz="3200" dirty="0"/>
              <a:t>% Cr) have emerged as materials of choice for MCFC hardware. However, the hot corrosion in the presence of the carbonate melt is a critical issue with these materials for long-term </a:t>
            </a:r>
            <a:r>
              <a:rPr lang="en-US" sz="3200" dirty="0" smtClean="0"/>
              <a:t>operation</a:t>
            </a:r>
            <a:r>
              <a:rPr lang="uk-UA" sz="3200" dirty="0" smtClean="0"/>
              <a:t> (</a:t>
            </a:r>
            <a:r>
              <a:rPr lang="en-US" sz="3200" dirty="0" smtClean="0"/>
              <a:t>Fig.1</a:t>
            </a:r>
            <a:r>
              <a:rPr lang="uk-UA" sz="3200" dirty="0" smtClean="0"/>
              <a:t>)</a:t>
            </a:r>
            <a:r>
              <a:rPr lang="en-US" sz="3200" dirty="0" smtClean="0"/>
              <a:t>.</a:t>
            </a:r>
          </a:p>
        </p:txBody>
      </p:sp>
      <p:sp>
        <p:nvSpPr>
          <p:cNvPr id="1043" name="Text Box 5"/>
          <p:cNvSpPr txBox="1">
            <a:spLocks noChangeArrowheads="1"/>
          </p:cNvSpPr>
          <p:nvPr/>
        </p:nvSpPr>
        <p:spPr bwMode="auto">
          <a:xfrm>
            <a:off x="18219147" y="10978514"/>
            <a:ext cx="10779579" cy="5195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16010" tIns="58005" rIns="116010" bIns="58005">
            <a:spAutoFit/>
          </a:bodyPr>
          <a:lstStyle>
            <a:lvl1pPr defTabSz="3292475" eaLnBrk="0" hangingPunct="0">
              <a:defRPr sz="6500">
                <a:solidFill>
                  <a:schemeClr val="tx1"/>
                </a:solidFill>
                <a:latin typeface="Arial" pitchFamily="34" charset="0"/>
              </a:defRPr>
            </a:lvl1pPr>
            <a:lvl2pPr marL="742950" indent="-285750" defTabSz="3292475" eaLnBrk="0" hangingPunct="0">
              <a:defRPr sz="6500">
                <a:solidFill>
                  <a:schemeClr val="tx1"/>
                </a:solidFill>
                <a:latin typeface="Arial" pitchFamily="34" charset="0"/>
              </a:defRPr>
            </a:lvl2pPr>
            <a:lvl3pPr marL="1143000" indent="-228600" defTabSz="3292475" eaLnBrk="0" hangingPunct="0">
              <a:defRPr sz="6500">
                <a:solidFill>
                  <a:schemeClr val="tx1"/>
                </a:solidFill>
                <a:latin typeface="Arial" pitchFamily="34" charset="0"/>
              </a:defRPr>
            </a:lvl3pPr>
            <a:lvl4pPr marL="1600200" indent="-228600" defTabSz="3292475" eaLnBrk="0" hangingPunct="0">
              <a:defRPr sz="6500">
                <a:solidFill>
                  <a:schemeClr val="tx1"/>
                </a:solidFill>
                <a:latin typeface="Arial" pitchFamily="34" charset="0"/>
              </a:defRPr>
            </a:lvl4pPr>
            <a:lvl5pPr marL="2057400" indent="-228600" defTabSz="3292475" eaLnBrk="0" hangingPunct="0">
              <a:defRPr sz="6500">
                <a:solidFill>
                  <a:schemeClr val="tx1"/>
                </a:solidFill>
                <a:latin typeface="Arial" pitchFamily="34" charset="0"/>
              </a:defRPr>
            </a:lvl5pPr>
            <a:lvl6pPr marL="2514600" indent="-228600" defTabSz="3292475" eaLnBrk="0" fontAlgn="base" hangingPunct="0">
              <a:spcBef>
                <a:spcPct val="0"/>
              </a:spcBef>
              <a:spcAft>
                <a:spcPct val="0"/>
              </a:spcAft>
              <a:defRPr sz="6500">
                <a:solidFill>
                  <a:schemeClr val="tx1"/>
                </a:solidFill>
                <a:latin typeface="Arial" pitchFamily="34" charset="0"/>
              </a:defRPr>
            </a:lvl6pPr>
            <a:lvl7pPr marL="2971800" indent="-228600" defTabSz="3292475" eaLnBrk="0" fontAlgn="base" hangingPunct="0">
              <a:spcBef>
                <a:spcPct val="0"/>
              </a:spcBef>
              <a:spcAft>
                <a:spcPct val="0"/>
              </a:spcAft>
              <a:defRPr sz="6500">
                <a:solidFill>
                  <a:schemeClr val="tx1"/>
                </a:solidFill>
                <a:latin typeface="Arial" pitchFamily="34" charset="0"/>
              </a:defRPr>
            </a:lvl7pPr>
            <a:lvl8pPr marL="3429000" indent="-228600" defTabSz="3292475" eaLnBrk="0" fontAlgn="base" hangingPunct="0">
              <a:spcBef>
                <a:spcPct val="0"/>
              </a:spcBef>
              <a:spcAft>
                <a:spcPct val="0"/>
              </a:spcAft>
              <a:defRPr sz="6500">
                <a:solidFill>
                  <a:schemeClr val="tx1"/>
                </a:solidFill>
                <a:latin typeface="Arial" pitchFamily="34" charset="0"/>
              </a:defRPr>
            </a:lvl8pPr>
            <a:lvl9pPr marL="3886200" indent="-228600" defTabSz="3292475" eaLnBrk="0" fontAlgn="base" hangingPunct="0">
              <a:spcBef>
                <a:spcPct val="0"/>
              </a:spcBef>
              <a:spcAft>
                <a:spcPct val="0"/>
              </a:spcAft>
              <a:defRPr sz="6500">
                <a:solidFill>
                  <a:schemeClr val="tx1"/>
                </a:solidFill>
                <a:latin typeface="Arial" pitchFamily="34" charset="0"/>
              </a:defRPr>
            </a:lvl9pPr>
          </a:lstStyle>
          <a:p>
            <a:pPr eaLnBrk="1" hangingPunct="1"/>
            <a:r>
              <a:rPr lang="en-US" sz="4200" b="1" dirty="0" smtClean="0"/>
              <a:t>EXPERIMENTAL DETAILS</a:t>
            </a:r>
            <a:r>
              <a:rPr lang="en-GB" sz="3200" b="1" dirty="0" smtClean="0"/>
              <a:t> </a:t>
            </a:r>
          </a:p>
          <a:p>
            <a:pPr eaLnBrk="1" hangingPunct="1"/>
            <a:endParaRPr lang="en-US" sz="3200" b="1" dirty="0" smtClean="0"/>
          </a:p>
          <a:p>
            <a:pPr eaLnBrk="1" hangingPunct="1"/>
            <a:endParaRPr lang="en-US" sz="3200" b="1" dirty="0"/>
          </a:p>
          <a:p>
            <a:pPr eaLnBrk="1" hangingPunct="1"/>
            <a:endParaRPr lang="en-US" sz="3200" b="1" dirty="0" smtClean="0"/>
          </a:p>
          <a:p>
            <a:pPr eaLnBrk="1" hangingPunct="1"/>
            <a:endParaRPr lang="en-US" sz="3200" b="1" dirty="0"/>
          </a:p>
          <a:p>
            <a:pPr eaLnBrk="1" hangingPunct="1"/>
            <a:endParaRPr lang="en-US" sz="3200" b="1" dirty="0" smtClean="0"/>
          </a:p>
          <a:p>
            <a:pPr eaLnBrk="1" hangingPunct="1">
              <a:buFont typeface="Wingdings" pitchFamily="2" charset="2"/>
              <a:buChar char="§"/>
            </a:pPr>
            <a:endParaRPr lang="en-US" sz="3200" dirty="0" smtClean="0"/>
          </a:p>
          <a:p>
            <a:pPr eaLnBrk="1" hangingPunct="1">
              <a:buFont typeface="Wingdings" pitchFamily="2" charset="2"/>
              <a:buChar char="§"/>
            </a:pPr>
            <a:r>
              <a:rPr lang="pl-PL" sz="3200" dirty="0" smtClean="0"/>
              <a:t> </a:t>
            </a:r>
            <a:r>
              <a:rPr lang="pl-PL" sz="3200" dirty="0"/>
              <a:t>C</a:t>
            </a:r>
            <a:r>
              <a:rPr lang="en-GB" sz="3200" dirty="0" err="1"/>
              <a:t>athodic</a:t>
            </a:r>
            <a:r>
              <a:rPr lang="en-GB" sz="3200" dirty="0"/>
              <a:t> arc evaporation </a:t>
            </a:r>
            <a:r>
              <a:rPr lang="pl-PL" sz="3200" dirty="0" smtClean="0"/>
              <a:t>–</a:t>
            </a:r>
            <a:r>
              <a:rPr lang="en-US" sz="3200" dirty="0" smtClean="0"/>
              <a:t> </a:t>
            </a:r>
            <a:r>
              <a:rPr lang="en-US" sz="3200" dirty="0" err="1" smtClean="0"/>
              <a:t>Bulat</a:t>
            </a:r>
            <a:r>
              <a:rPr lang="en-US" sz="3200" dirty="0" smtClean="0"/>
              <a:t> 3</a:t>
            </a:r>
            <a:r>
              <a:rPr lang="en-GB" sz="3200" dirty="0" smtClean="0"/>
              <a:t>,</a:t>
            </a:r>
            <a:endParaRPr lang="en-GB" sz="3200" dirty="0"/>
          </a:p>
          <a:p>
            <a:pPr eaLnBrk="1" hangingPunct="1">
              <a:buFont typeface="Wingdings" pitchFamily="2" charset="2"/>
              <a:buChar char="§"/>
            </a:pPr>
            <a:r>
              <a:rPr lang="pl-PL" sz="3200" dirty="0"/>
              <a:t> </a:t>
            </a:r>
            <a:r>
              <a:rPr lang="en-GB" sz="3200" dirty="0"/>
              <a:t>Substrate – </a:t>
            </a:r>
            <a:r>
              <a:rPr lang="en-US" sz="3200" dirty="0" smtClean="0"/>
              <a:t>stainless steel 304L</a:t>
            </a:r>
            <a:r>
              <a:rPr lang="en-GB" sz="3200" dirty="0" smtClean="0"/>
              <a:t>,</a:t>
            </a:r>
            <a:endParaRPr lang="en-GB" sz="3200" dirty="0"/>
          </a:p>
          <a:p>
            <a:pPr eaLnBrk="1" hangingPunct="1">
              <a:buFont typeface="Wingdings" pitchFamily="2" charset="2"/>
              <a:buChar char="§"/>
            </a:pPr>
            <a:r>
              <a:rPr lang="en-GB" sz="3200" dirty="0" smtClean="0"/>
              <a:t> Substrate </a:t>
            </a:r>
            <a:r>
              <a:rPr lang="en-GB" sz="3200" dirty="0"/>
              <a:t>heating - up to 300 ˚</a:t>
            </a:r>
            <a:r>
              <a:rPr lang="en-GB" sz="3200" dirty="0" smtClean="0"/>
              <a:t>C</a:t>
            </a:r>
            <a:r>
              <a:rPr lang="en-GB" sz="3200" dirty="0"/>
              <a:t>.</a:t>
            </a:r>
            <a:endParaRPr lang="en-GB" sz="3200" dirty="0" smtClean="0"/>
          </a:p>
        </p:txBody>
      </p:sp>
      <p:sp>
        <p:nvSpPr>
          <p:cNvPr id="1044" name="Text Box 6"/>
          <p:cNvSpPr txBox="1">
            <a:spLocks noChangeArrowheads="1"/>
          </p:cNvSpPr>
          <p:nvPr/>
        </p:nvSpPr>
        <p:spPr bwMode="auto">
          <a:xfrm>
            <a:off x="1192492" y="21880494"/>
            <a:ext cx="13841131" cy="763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6010" tIns="58005" rIns="116010" bIns="58005">
            <a:spAutoFit/>
          </a:bodyPr>
          <a:lstStyle>
            <a:lvl1pPr defTabSz="3292475" eaLnBrk="0" hangingPunct="0">
              <a:defRPr sz="6500">
                <a:solidFill>
                  <a:schemeClr val="tx1"/>
                </a:solidFill>
                <a:latin typeface="Arial" pitchFamily="34" charset="0"/>
              </a:defRPr>
            </a:lvl1pPr>
            <a:lvl2pPr marL="742950" indent="-285750" defTabSz="3292475" eaLnBrk="0" hangingPunct="0">
              <a:defRPr sz="6500">
                <a:solidFill>
                  <a:schemeClr val="tx1"/>
                </a:solidFill>
                <a:latin typeface="Arial" pitchFamily="34" charset="0"/>
              </a:defRPr>
            </a:lvl2pPr>
            <a:lvl3pPr marL="1143000" indent="-228600" defTabSz="3292475" eaLnBrk="0" hangingPunct="0">
              <a:defRPr sz="6500">
                <a:solidFill>
                  <a:schemeClr val="tx1"/>
                </a:solidFill>
                <a:latin typeface="Arial" pitchFamily="34" charset="0"/>
              </a:defRPr>
            </a:lvl3pPr>
            <a:lvl4pPr marL="1600200" indent="-228600" defTabSz="3292475" eaLnBrk="0" hangingPunct="0">
              <a:defRPr sz="6500">
                <a:solidFill>
                  <a:schemeClr val="tx1"/>
                </a:solidFill>
                <a:latin typeface="Arial" pitchFamily="34" charset="0"/>
              </a:defRPr>
            </a:lvl4pPr>
            <a:lvl5pPr marL="2057400" indent="-228600" defTabSz="3292475" eaLnBrk="0" hangingPunct="0">
              <a:defRPr sz="6500">
                <a:solidFill>
                  <a:schemeClr val="tx1"/>
                </a:solidFill>
                <a:latin typeface="Arial" pitchFamily="34" charset="0"/>
              </a:defRPr>
            </a:lvl5pPr>
            <a:lvl6pPr marL="2514600" indent="-228600" defTabSz="3292475" eaLnBrk="0" fontAlgn="base" hangingPunct="0">
              <a:spcBef>
                <a:spcPct val="0"/>
              </a:spcBef>
              <a:spcAft>
                <a:spcPct val="0"/>
              </a:spcAft>
              <a:defRPr sz="6500">
                <a:solidFill>
                  <a:schemeClr val="tx1"/>
                </a:solidFill>
                <a:latin typeface="Arial" pitchFamily="34" charset="0"/>
              </a:defRPr>
            </a:lvl6pPr>
            <a:lvl7pPr marL="2971800" indent="-228600" defTabSz="3292475" eaLnBrk="0" fontAlgn="base" hangingPunct="0">
              <a:spcBef>
                <a:spcPct val="0"/>
              </a:spcBef>
              <a:spcAft>
                <a:spcPct val="0"/>
              </a:spcAft>
              <a:defRPr sz="6500">
                <a:solidFill>
                  <a:schemeClr val="tx1"/>
                </a:solidFill>
                <a:latin typeface="Arial" pitchFamily="34" charset="0"/>
              </a:defRPr>
            </a:lvl7pPr>
            <a:lvl8pPr marL="3429000" indent="-228600" defTabSz="3292475" eaLnBrk="0" fontAlgn="base" hangingPunct="0">
              <a:spcBef>
                <a:spcPct val="0"/>
              </a:spcBef>
              <a:spcAft>
                <a:spcPct val="0"/>
              </a:spcAft>
              <a:defRPr sz="6500">
                <a:solidFill>
                  <a:schemeClr val="tx1"/>
                </a:solidFill>
                <a:latin typeface="Arial" pitchFamily="34" charset="0"/>
              </a:defRPr>
            </a:lvl8pPr>
            <a:lvl9pPr marL="3886200" indent="-228600" defTabSz="3292475" eaLnBrk="0" fontAlgn="base" hangingPunct="0">
              <a:spcBef>
                <a:spcPct val="0"/>
              </a:spcBef>
              <a:spcAft>
                <a:spcPct val="0"/>
              </a:spcAft>
              <a:defRPr sz="6500">
                <a:solidFill>
                  <a:schemeClr val="tx1"/>
                </a:solidFill>
                <a:latin typeface="Arial" pitchFamily="34" charset="0"/>
              </a:defRPr>
            </a:lvl9pPr>
          </a:lstStyle>
          <a:p>
            <a:pPr eaLnBrk="1" hangingPunct="1">
              <a:spcAft>
                <a:spcPts val="761"/>
              </a:spcAft>
            </a:pPr>
            <a:r>
              <a:rPr lang="en-GB" sz="4200" b="1" dirty="0" smtClean="0"/>
              <a:t>RESULTS</a:t>
            </a:r>
            <a:endParaRPr lang="en-US" sz="4200" dirty="0"/>
          </a:p>
        </p:txBody>
      </p:sp>
      <p:sp>
        <p:nvSpPr>
          <p:cNvPr id="1045" name="Text Box 47"/>
          <p:cNvSpPr txBox="1">
            <a:spLocks noChangeArrowheads="1"/>
          </p:cNvSpPr>
          <p:nvPr/>
        </p:nvSpPr>
        <p:spPr bwMode="auto">
          <a:xfrm>
            <a:off x="21154888" y="32170979"/>
            <a:ext cx="8281035" cy="3995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16010" tIns="58005" rIns="116010" bIns="58005">
            <a:spAutoFit/>
          </a:bodyPr>
          <a:lstStyle>
            <a:lvl1pPr defTabSz="3292475" eaLnBrk="0" hangingPunct="0">
              <a:defRPr sz="6500">
                <a:solidFill>
                  <a:schemeClr val="tx1"/>
                </a:solidFill>
                <a:latin typeface="Arial" pitchFamily="34" charset="0"/>
              </a:defRPr>
            </a:lvl1pPr>
            <a:lvl2pPr marL="742950" indent="-285750" defTabSz="3292475" eaLnBrk="0" hangingPunct="0">
              <a:defRPr sz="6500">
                <a:solidFill>
                  <a:schemeClr val="tx1"/>
                </a:solidFill>
                <a:latin typeface="Arial" pitchFamily="34" charset="0"/>
              </a:defRPr>
            </a:lvl2pPr>
            <a:lvl3pPr marL="1143000" indent="-228600" defTabSz="3292475" eaLnBrk="0" hangingPunct="0">
              <a:defRPr sz="6500">
                <a:solidFill>
                  <a:schemeClr val="tx1"/>
                </a:solidFill>
                <a:latin typeface="Arial" pitchFamily="34" charset="0"/>
              </a:defRPr>
            </a:lvl3pPr>
            <a:lvl4pPr marL="1600200" indent="-228600" defTabSz="3292475" eaLnBrk="0" hangingPunct="0">
              <a:defRPr sz="6500">
                <a:solidFill>
                  <a:schemeClr val="tx1"/>
                </a:solidFill>
                <a:latin typeface="Arial" pitchFamily="34" charset="0"/>
              </a:defRPr>
            </a:lvl4pPr>
            <a:lvl5pPr marL="2057400" indent="-228600" defTabSz="3292475" eaLnBrk="0" hangingPunct="0">
              <a:defRPr sz="6500">
                <a:solidFill>
                  <a:schemeClr val="tx1"/>
                </a:solidFill>
                <a:latin typeface="Arial" pitchFamily="34" charset="0"/>
              </a:defRPr>
            </a:lvl5pPr>
            <a:lvl6pPr marL="2514600" indent="-228600" defTabSz="3292475" eaLnBrk="0" fontAlgn="base" hangingPunct="0">
              <a:spcBef>
                <a:spcPct val="0"/>
              </a:spcBef>
              <a:spcAft>
                <a:spcPct val="0"/>
              </a:spcAft>
              <a:defRPr sz="6500">
                <a:solidFill>
                  <a:schemeClr val="tx1"/>
                </a:solidFill>
                <a:latin typeface="Arial" pitchFamily="34" charset="0"/>
              </a:defRPr>
            </a:lvl6pPr>
            <a:lvl7pPr marL="2971800" indent="-228600" defTabSz="3292475" eaLnBrk="0" fontAlgn="base" hangingPunct="0">
              <a:spcBef>
                <a:spcPct val="0"/>
              </a:spcBef>
              <a:spcAft>
                <a:spcPct val="0"/>
              </a:spcAft>
              <a:defRPr sz="6500">
                <a:solidFill>
                  <a:schemeClr val="tx1"/>
                </a:solidFill>
                <a:latin typeface="Arial" pitchFamily="34" charset="0"/>
              </a:defRPr>
            </a:lvl7pPr>
            <a:lvl8pPr marL="3429000" indent="-228600" defTabSz="3292475" eaLnBrk="0" fontAlgn="base" hangingPunct="0">
              <a:spcBef>
                <a:spcPct val="0"/>
              </a:spcBef>
              <a:spcAft>
                <a:spcPct val="0"/>
              </a:spcAft>
              <a:defRPr sz="6500">
                <a:solidFill>
                  <a:schemeClr val="tx1"/>
                </a:solidFill>
                <a:latin typeface="Arial" pitchFamily="34" charset="0"/>
              </a:defRPr>
            </a:lvl8pPr>
            <a:lvl9pPr marL="3886200" indent="-228600" defTabSz="3292475" eaLnBrk="0" fontAlgn="base" hangingPunct="0">
              <a:spcBef>
                <a:spcPct val="0"/>
              </a:spcBef>
              <a:spcAft>
                <a:spcPct val="0"/>
              </a:spcAft>
              <a:defRPr sz="6500">
                <a:solidFill>
                  <a:schemeClr val="tx1"/>
                </a:solidFill>
                <a:latin typeface="Arial" pitchFamily="34" charset="0"/>
              </a:defRPr>
            </a:lvl9pPr>
          </a:lstStyle>
          <a:p>
            <a:pPr algn="ctr" eaLnBrk="1" hangingPunct="1"/>
            <a:r>
              <a:rPr lang="en-GB" sz="3200" b="1" dirty="0" smtClean="0"/>
              <a:t>CONCLUSIONS</a:t>
            </a:r>
            <a:endParaRPr lang="pl-PL" sz="3200" b="1" dirty="0"/>
          </a:p>
          <a:p>
            <a:pPr algn="just" eaLnBrk="1" hangingPunct="1"/>
            <a:endParaRPr lang="en-GB" sz="2800" dirty="0"/>
          </a:p>
          <a:p>
            <a:pPr algn="just" eaLnBrk="1" hangingPunct="1">
              <a:spcAft>
                <a:spcPts val="761"/>
              </a:spcAft>
              <a:buFont typeface="Wingdings" pitchFamily="2" charset="2"/>
              <a:buChar char="§"/>
            </a:pPr>
            <a:r>
              <a:rPr lang="en-US" sz="3200" dirty="0" smtClean="0"/>
              <a:t>The analysis of the obtained results showed that the coating based on chromium nitride #1 has the best oxidation resistance and good adhesion, which allows it to be offered as a promising coating for current collectors of high-temperature fuel cells.</a:t>
            </a:r>
            <a:endParaRPr lang="pl-PL" sz="3200" dirty="0"/>
          </a:p>
        </p:txBody>
      </p:sp>
      <p:sp>
        <p:nvSpPr>
          <p:cNvPr id="1046" name="Text Box 60"/>
          <p:cNvSpPr txBox="1">
            <a:spLocks noChangeArrowheads="1"/>
          </p:cNvSpPr>
          <p:nvPr/>
        </p:nvSpPr>
        <p:spPr bwMode="auto">
          <a:xfrm>
            <a:off x="4676525" y="38080632"/>
            <a:ext cx="13755302" cy="1409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6010" tIns="58005" rIns="116010" bIns="58005">
            <a:spAutoFit/>
          </a:bodyPr>
          <a:lstStyle>
            <a:lvl1pPr defTabSz="3292475" eaLnBrk="0" hangingPunct="0">
              <a:defRPr sz="6500">
                <a:solidFill>
                  <a:schemeClr val="tx1"/>
                </a:solidFill>
                <a:latin typeface="Arial" pitchFamily="34" charset="0"/>
              </a:defRPr>
            </a:lvl1pPr>
            <a:lvl2pPr marL="742950" indent="-285750" defTabSz="3292475" eaLnBrk="0" hangingPunct="0">
              <a:defRPr sz="6500">
                <a:solidFill>
                  <a:schemeClr val="tx1"/>
                </a:solidFill>
                <a:latin typeface="Arial" pitchFamily="34" charset="0"/>
              </a:defRPr>
            </a:lvl2pPr>
            <a:lvl3pPr marL="1143000" indent="-228600" defTabSz="3292475" eaLnBrk="0" hangingPunct="0">
              <a:defRPr sz="6500">
                <a:solidFill>
                  <a:schemeClr val="tx1"/>
                </a:solidFill>
                <a:latin typeface="Arial" pitchFamily="34" charset="0"/>
              </a:defRPr>
            </a:lvl3pPr>
            <a:lvl4pPr marL="1600200" indent="-228600" defTabSz="3292475" eaLnBrk="0" hangingPunct="0">
              <a:defRPr sz="6500">
                <a:solidFill>
                  <a:schemeClr val="tx1"/>
                </a:solidFill>
                <a:latin typeface="Arial" pitchFamily="34" charset="0"/>
              </a:defRPr>
            </a:lvl4pPr>
            <a:lvl5pPr marL="2057400" indent="-228600" defTabSz="3292475" eaLnBrk="0" hangingPunct="0">
              <a:defRPr sz="6500">
                <a:solidFill>
                  <a:schemeClr val="tx1"/>
                </a:solidFill>
                <a:latin typeface="Arial" pitchFamily="34" charset="0"/>
              </a:defRPr>
            </a:lvl5pPr>
            <a:lvl6pPr marL="2514600" indent="-228600" defTabSz="3292475" eaLnBrk="0" fontAlgn="base" hangingPunct="0">
              <a:spcBef>
                <a:spcPct val="0"/>
              </a:spcBef>
              <a:spcAft>
                <a:spcPct val="0"/>
              </a:spcAft>
              <a:defRPr sz="6500">
                <a:solidFill>
                  <a:schemeClr val="tx1"/>
                </a:solidFill>
                <a:latin typeface="Arial" pitchFamily="34" charset="0"/>
              </a:defRPr>
            </a:lvl6pPr>
            <a:lvl7pPr marL="2971800" indent="-228600" defTabSz="3292475" eaLnBrk="0" fontAlgn="base" hangingPunct="0">
              <a:spcBef>
                <a:spcPct val="0"/>
              </a:spcBef>
              <a:spcAft>
                <a:spcPct val="0"/>
              </a:spcAft>
              <a:defRPr sz="6500">
                <a:solidFill>
                  <a:schemeClr val="tx1"/>
                </a:solidFill>
                <a:latin typeface="Arial" pitchFamily="34" charset="0"/>
              </a:defRPr>
            </a:lvl7pPr>
            <a:lvl8pPr marL="3429000" indent="-228600" defTabSz="3292475" eaLnBrk="0" fontAlgn="base" hangingPunct="0">
              <a:spcBef>
                <a:spcPct val="0"/>
              </a:spcBef>
              <a:spcAft>
                <a:spcPct val="0"/>
              </a:spcAft>
              <a:defRPr sz="6500">
                <a:solidFill>
                  <a:schemeClr val="tx1"/>
                </a:solidFill>
                <a:latin typeface="Arial" pitchFamily="34" charset="0"/>
              </a:defRPr>
            </a:lvl8pPr>
            <a:lvl9pPr marL="3886200" indent="-228600" defTabSz="3292475" eaLnBrk="0" fontAlgn="base" hangingPunct="0">
              <a:spcBef>
                <a:spcPct val="0"/>
              </a:spcBef>
              <a:spcAft>
                <a:spcPct val="0"/>
              </a:spcAft>
              <a:defRPr sz="6500">
                <a:solidFill>
                  <a:schemeClr val="tx1"/>
                </a:solidFill>
                <a:latin typeface="Arial" pitchFamily="34" charset="0"/>
              </a:defRPr>
            </a:lvl9pPr>
          </a:lstStyle>
          <a:p>
            <a:pPr algn="ctr" eaLnBrk="1" hangingPunct="1">
              <a:spcBef>
                <a:spcPct val="50000"/>
              </a:spcBef>
            </a:pPr>
            <a:r>
              <a:rPr lang="en-US" sz="2800" dirty="0"/>
              <a:t>Surface morphology of </a:t>
            </a:r>
            <a:r>
              <a:rPr lang="en-US" sz="2800" dirty="0" err="1"/>
              <a:t>CrN</a:t>
            </a:r>
            <a:r>
              <a:rPr lang="en-US" sz="2800" dirty="0"/>
              <a:t> coatings deposited on </a:t>
            </a:r>
            <a:r>
              <a:rPr lang="en-US" sz="2800" dirty="0" smtClean="0"/>
              <a:t>the stainless steel </a:t>
            </a:r>
            <a:r>
              <a:rPr lang="en-US" sz="2800" dirty="0"/>
              <a:t>samples at different nitrogen </a:t>
            </a:r>
            <a:r>
              <a:rPr lang="en-US" sz="2800" dirty="0" smtClean="0"/>
              <a:t>pressure and bias voltage: upper row – initial state; bottom row – after long-term oxidation at 600°C </a:t>
            </a:r>
            <a:r>
              <a:rPr lang="en-US" sz="2800" smtClean="0"/>
              <a:t>in </a:t>
            </a:r>
            <a:r>
              <a:rPr lang="en-US" sz="2800" smtClean="0"/>
              <a:t>the air</a:t>
            </a:r>
            <a:endParaRPr lang="pl-PL" sz="2800" dirty="0"/>
          </a:p>
        </p:txBody>
      </p:sp>
      <p:sp>
        <p:nvSpPr>
          <p:cNvPr id="1047" name="Rectangle 163"/>
          <p:cNvSpPr>
            <a:spLocks noChangeArrowheads="1"/>
          </p:cNvSpPr>
          <p:nvPr/>
        </p:nvSpPr>
        <p:spPr bwMode="auto">
          <a:xfrm>
            <a:off x="0" y="18758041"/>
            <a:ext cx="234350" cy="1379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16010" tIns="58005" rIns="116010" bIns="58005" anchor="ctr">
            <a:spAutoFit/>
          </a:bodyPr>
          <a:lstStyle/>
          <a:p>
            <a:endParaRPr lang="ru-RU"/>
          </a:p>
        </p:txBody>
      </p:sp>
      <p:sp>
        <p:nvSpPr>
          <p:cNvPr id="1048" name="Rectangle 201"/>
          <p:cNvSpPr>
            <a:spLocks noChangeArrowheads="1"/>
          </p:cNvSpPr>
          <p:nvPr/>
        </p:nvSpPr>
        <p:spPr bwMode="auto">
          <a:xfrm>
            <a:off x="0" y="18812568"/>
            <a:ext cx="234350" cy="1379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16010" tIns="58005" rIns="116010" bIns="58005" anchor="ctr">
            <a:spAutoFit/>
          </a:bodyPr>
          <a:lstStyle/>
          <a:p>
            <a:endParaRPr lang="ru-RU"/>
          </a:p>
        </p:txBody>
      </p:sp>
      <p:sp>
        <p:nvSpPr>
          <p:cNvPr id="1049" name="Text Box 376"/>
          <p:cNvSpPr txBox="1">
            <a:spLocks noChangeArrowheads="1"/>
          </p:cNvSpPr>
          <p:nvPr/>
        </p:nvSpPr>
        <p:spPr bwMode="auto">
          <a:xfrm>
            <a:off x="22925504" y="24258585"/>
            <a:ext cx="5302238" cy="1117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6010" tIns="58005" rIns="116010" bIns="58005">
            <a:spAutoFit/>
          </a:bodyPr>
          <a:lstStyle>
            <a:lvl1pPr eaLnBrk="0" hangingPunct="0">
              <a:defRPr sz="6500">
                <a:solidFill>
                  <a:schemeClr val="tx1"/>
                </a:solidFill>
                <a:latin typeface="Arial" pitchFamily="34" charset="0"/>
              </a:defRPr>
            </a:lvl1pPr>
            <a:lvl2pPr marL="742950" indent="-285750" eaLnBrk="0" hangingPunct="0">
              <a:defRPr sz="6500">
                <a:solidFill>
                  <a:schemeClr val="tx1"/>
                </a:solidFill>
                <a:latin typeface="Arial" pitchFamily="34" charset="0"/>
              </a:defRPr>
            </a:lvl2pPr>
            <a:lvl3pPr marL="1143000" indent="-228600" eaLnBrk="0" hangingPunct="0">
              <a:defRPr sz="6500">
                <a:solidFill>
                  <a:schemeClr val="tx1"/>
                </a:solidFill>
                <a:latin typeface="Arial" pitchFamily="34" charset="0"/>
              </a:defRPr>
            </a:lvl3pPr>
            <a:lvl4pPr marL="1600200" indent="-228600" eaLnBrk="0" hangingPunct="0">
              <a:defRPr sz="6500">
                <a:solidFill>
                  <a:schemeClr val="tx1"/>
                </a:solidFill>
                <a:latin typeface="Arial" pitchFamily="34" charset="0"/>
              </a:defRPr>
            </a:lvl4pPr>
            <a:lvl5pPr marL="2057400" indent="-228600" eaLnBrk="0" hangingPunct="0">
              <a:defRPr sz="6500">
                <a:solidFill>
                  <a:schemeClr val="tx1"/>
                </a:solidFill>
                <a:latin typeface="Arial" pitchFamily="34" charset="0"/>
              </a:defRPr>
            </a:lvl5pPr>
            <a:lvl6pPr marL="2514600" indent="-228600" eaLnBrk="0" fontAlgn="base" hangingPunct="0">
              <a:spcBef>
                <a:spcPct val="0"/>
              </a:spcBef>
              <a:spcAft>
                <a:spcPct val="0"/>
              </a:spcAft>
              <a:defRPr sz="6500">
                <a:solidFill>
                  <a:schemeClr val="tx1"/>
                </a:solidFill>
                <a:latin typeface="Arial" pitchFamily="34" charset="0"/>
              </a:defRPr>
            </a:lvl6pPr>
            <a:lvl7pPr marL="2971800" indent="-228600" eaLnBrk="0" fontAlgn="base" hangingPunct="0">
              <a:spcBef>
                <a:spcPct val="0"/>
              </a:spcBef>
              <a:spcAft>
                <a:spcPct val="0"/>
              </a:spcAft>
              <a:defRPr sz="6500">
                <a:solidFill>
                  <a:schemeClr val="tx1"/>
                </a:solidFill>
                <a:latin typeface="Arial" pitchFamily="34" charset="0"/>
              </a:defRPr>
            </a:lvl7pPr>
            <a:lvl8pPr marL="3429000" indent="-228600" eaLnBrk="0" fontAlgn="base" hangingPunct="0">
              <a:spcBef>
                <a:spcPct val="0"/>
              </a:spcBef>
              <a:spcAft>
                <a:spcPct val="0"/>
              </a:spcAft>
              <a:defRPr sz="6500">
                <a:solidFill>
                  <a:schemeClr val="tx1"/>
                </a:solidFill>
                <a:latin typeface="Arial" pitchFamily="34" charset="0"/>
              </a:defRPr>
            </a:lvl8pPr>
            <a:lvl9pPr marL="3886200" indent="-228600" eaLnBrk="0" fontAlgn="base" hangingPunct="0">
              <a:spcBef>
                <a:spcPct val="0"/>
              </a:spcBef>
              <a:spcAft>
                <a:spcPct val="0"/>
              </a:spcAft>
              <a:defRPr sz="6500">
                <a:solidFill>
                  <a:schemeClr val="tx1"/>
                </a:solidFill>
                <a:latin typeface="Arial" pitchFamily="34" charset="0"/>
              </a:defRPr>
            </a:lvl9pPr>
          </a:lstStyle>
          <a:p>
            <a:pPr eaLnBrk="1" hangingPunct="1"/>
            <a:endParaRPr lang="ru-RU"/>
          </a:p>
        </p:txBody>
      </p:sp>
      <p:sp>
        <p:nvSpPr>
          <p:cNvPr id="1050" name="Text Box 393"/>
          <p:cNvSpPr txBox="1">
            <a:spLocks noChangeArrowheads="1"/>
          </p:cNvSpPr>
          <p:nvPr/>
        </p:nvSpPr>
        <p:spPr bwMode="auto">
          <a:xfrm>
            <a:off x="1614206" y="20789668"/>
            <a:ext cx="7474901" cy="8675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6010" tIns="58005" rIns="116010" bIns="58005"/>
          <a:lstStyle>
            <a:lvl1pPr eaLnBrk="0" hangingPunct="0">
              <a:defRPr sz="6500">
                <a:solidFill>
                  <a:schemeClr val="tx1"/>
                </a:solidFill>
                <a:latin typeface="Arial" pitchFamily="34" charset="0"/>
              </a:defRPr>
            </a:lvl1pPr>
            <a:lvl2pPr marL="742950" indent="-285750" eaLnBrk="0" hangingPunct="0">
              <a:defRPr sz="6500">
                <a:solidFill>
                  <a:schemeClr val="tx1"/>
                </a:solidFill>
                <a:latin typeface="Arial" pitchFamily="34" charset="0"/>
              </a:defRPr>
            </a:lvl2pPr>
            <a:lvl3pPr marL="1143000" indent="-228600" eaLnBrk="0" hangingPunct="0">
              <a:defRPr sz="6500">
                <a:solidFill>
                  <a:schemeClr val="tx1"/>
                </a:solidFill>
                <a:latin typeface="Arial" pitchFamily="34" charset="0"/>
              </a:defRPr>
            </a:lvl3pPr>
            <a:lvl4pPr marL="1600200" indent="-228600" eaLnBrk="0" hangingPunct="0">
              <a:defRPr sz="6500">
                <a:solidFill>
                  <a:schemeClr val="tx1"/>
                </a:solidFill>
                <a:latin typeface="Arial" pitchFamily="34" charset="0"/>
              </a:defRPr>
            </a:lvl4pPr>
            <a:lvl5pPr marL="2057400" indent="-228600" eaLnBrk="0" hangingPunct="0">
              <a:defRPr sz="6500">
                <a:solidFill>
                  <a:schemeClr val="tx1"/>
                </a:solidFill>
                <a:latin typeface="Arial" pitchFamily="34" charset="0"/>
              </a:defRPr>
            </a:lvl5pPr>
            <a:lvl6pPr marL="2514600" indent="-228600" eaLnBrk="0" fontAlgn="base" hangingPunct="0">
              <a:spcBef>
                <a:spcPct val="0"/>
              </a:spcBef>
              <a:spcAft>
                <a:spcPct val="0"/>
              </a:spcAft>
              <a:defRPr sz="6500">
                <a:solidFill>
                  <a:schemeClr val="tx1"/>
                </a:solidFill>
                <a:latin typeface="Arial" pitchFamily="34" charset="0"/>
              </a:defRPr>
            </a:lvl6pPr>
            <a:lvl7pPr marL="2971800" indent="-228600" eaLnBrk="0" fontAlgn="base" hangingPunct="0">
              <a:spcBef>
                <a:spcPct val="0"/>
              </a:spcBef>
              <a:spcAft>
                <a:spcPct val="0"/>
              </a:spcAft>
              <a:defRPr sz="6500">
                <a:solidFill>
                  <a:schemeClr val="tx1"/>
                </a:solidFill>
                <a:latin typeface="Arial" pitchFamily="34" charset="0"/>
              </a:defRPr>
            </a:lvl7pPr>
            <a:lvl8pPr marL="3429000" indent="-228600" eaLnBrk="0" fontAlgn="base" hangingPunct="0">
              <a:spcBef>
                <a:spcPct val="0"/>
              </a:spcBef>
              <a:spcAft>
                <a:spcPct val="0"/>
              </a:spcAft>
              <a:defRPr sz="6500">
                <a:solidFill>
                  <a:schemeClr val="tx1"/>
                </a:solidFill>
                <a:latin typeface="Arial" pitchFamily="34" charset="0"/>
              </a:defRPr>
            </a:lvl8pPr>
            <a:lvl9pPr marL="3886200" indent="-228600" eaLnBrk="0" fontAlgn="base" hangingPunct="0">
              <a:spcBef>
                <a:spcPct val="0"/>
              </a:spcBef>
              <a:spcAft>
                <a:spcPct val="0"/>
              </a:spcAft>
              <a:defRPr sz="6500">
                <a:solidFill>
                  <a:schemeClr val="tx1"/>
                </a:solidFill>
                <a:latin typeface="Arial" pitchFamily="34" charset="0"/>
              </a:defRPr>
            </a:lvl9pPr>
          </a:lstStyle>
          <a:p>
            <a:pPr algn="ctr" eaLnBrk="1" hangingPunct="1"/>
            <a:r>
              <a:rPr lang="en-US" sz="2800" dirty="0" smtClean="0"/>
              <a:t>Fig.1 Current collector in the initial state (</a:t>
            </a:r>
            <a:r>
              <a:rPr lang="en-US" sz="2800" i="1" dirty="0" smtClean="0"/>
              <a:t>a</a:t>
            </a:r>
            <a:r>
              <a:rPr lang="en-US" sz="2800" dirty="0" smtClean="0"/>
              <a:t>) and after long-term operation (</a:t>
            </a:r>
            <a:r>
              <a:rPr lang="en-US" sz="2800" i="1" dirty="0" smtClean="0"/>
              <a:t>b</a:t>
            </a:r>
            <a:r>
              <a:rPr lang="en-US" sz="2800" dirty="0" smtClean="0"/>
              <a:t>).</a:t>
            </a:r>
            <a:endParaRPr lang="pl-PL" sz="2800" dirty="0"/>
          </a:p>
        </p:txBody>
      </p:sp>
      <p:sp>
        <p:nvSpPr>
          <p:cNvPr id="1051" name="Text Box 412"/>
          <p:cNvSpPr txBox="1">
            <a:spLocks noChangeArrowheads="1"/>
          </p:cNvSpPr>
          <p:nvPr/>
        </p:nvSpPr>
        <p:spPr bwMode="auto">
          <a:xfrm>
            <a:off x="22061507" y="21880334"/>
            <a:ext cx="1729902" cy="1117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6010" tIns="58005" rIns="116010" bIns="58005">
            <a:spAutoFit/>
          </a:bodyPr>
          <a:lstStyle>
            <a:lvl1pPr eaLnBrk="0" hangingPunct="0">
              <a:defRPr sz="6500">
                <a:solidFill>
                  <a:schemeClr val="tx1"/>
                </a:solidFill>
                <a:latin typeface="Arial" pitchFamily="34" charset="0"/>
              </a:defRPr>
            </a:lvl1pPr>
            <a:lvl2pPr marL="742950" indent="-285750" eaLnBrk="0" hangingPunct="0">
              <a:defRPr sz="6500">
                <a:solidFill>
                  <a:schemeClr val="tx1"/>
                </a:solidFill>
                <a:latin typeface="Arial" pitchFamily="34" charset="0"/>
              </a:defRPr>
            </a:lvl2pPr>
            <a:lvl3pPr marL="1143000" indent="-228600" eaLnBrk="0" hangingPunct="0">
              <a:defRPr sz="6500">
                <a:solidFill>
                  <a:schemeClr val="tx1"/>
                </a:solidFill>
                <a:latin typeface="Arial" pitchFamily="34" charset="0"/>
              </a:defRPr>
            </a:lvl3pPr>
            <a:lvl4pPr marL="1600200" indent="-228600" eaLnBrk="0" hangingPunct="0">
              <a:defRPr sz="6500">
                <a:solidFill>
                  <a:schemeClr val="tx1"/>
                </a:solidFill>
                <a:latin typeface="Arial" pitchFamily="34" charset="0"/>
              </a:defRPr>
            </a:lvl4pPr>
            <a:lvl5pPr marL="2057400" indent="-228600" eaLnBrk="0" hangingPunct="0">
              <a:defRPr sz="6500">
                <a:solidFill>
                  <a:schemeClr val="tx1"/>
                </a:solidFill>
                <a:latin typeface="Arial" pitchFamily="34" charset="0"/>
              </a:defRPr>
            </a:lvl5pPr>
            <a:lvl6pPr marL="2514600" indent="-228600" eaLnBrk="0" fontAlgn="base" hangingPunct="0">
              <a:spcBef>
                <a:spcPct val="0"/>
              </a:spcBef>
              <a:spcAft>
                <a:spcPct val="0"/>
              </a:spcAft>
              <a:defRPr sz="6500">
                <a:solidFill>
                  <a:schemeClr val="tx1"/>
                </a:solidFill>
                <a:latin typeface="Arial" pitchFamily="34" charset="0"/>
              </a:defRPr>
            </a:lvl6pPr>
            <a:lvl7pPr marL="2971800" indent="-228600" eaLnBrk="0" fontAlgn="base" hangingPunct="0">
              <a:spcBef>
                <a:spcPct val="0"/>
              </a:spcBef>
              <a:spcAft>
                <a:spcPct val="0"/>
              </a:spcAft>
              <a:defRPr sz="6500">
                <a:solidFill>
                  <a:schemeClr val="tx1"/>
                </a:solidFill>
                <a:latin typeface="Arial" pitchFamily="34" charset="0"/>
              </a:defRPr>
            </a:lvl7pPr>
            <a:lvl8pPr marL="3429000" indent="-228600" eaLnBrk="0" fontAlgn="base" hangingPunct="0">
              <a:spcBef>
                <a:spcPct val="0"/>
              </a:spcBef>
              <a:spcAft>
                <a:spcPct val="0"/>
              </a:spcAft>
              <a:defRPr sz="6500">
                <a:solidFill>
                  <a:schemeClr val="tx1"/>
                </a:solidFill>
                <a:latin typeface="Arial" pitchFamily="34" charset="0"/>
              </a:defRPr>
            </a:lvl8pPr>
            <a:lvl9pPr marL="3886200" indent="-228600" eaLnBrk="0" fontAlgn="base" hangingPunct="0">
              <a:spcBef>
                <a:spcPct val="0"/>
              </a:spcBef>
              <a:spcAft>
                <a:spcPct val="0"/>
              </a:spcAft>
              <a:defRPr sz="6500">
                <a:solidFill>
                  <a:schemeClr val="tx1"/>
                </a:solidFill>
                <a:latin typeface="Arial" pitchFamily="34" charset="0"/>
              </a:defRPr>
            </a:lvl9pPr>
          </a:lstStyle>
          <a:p>
            <a:pPr eaLnBrk="1" hangingPunct="1">
              <a:spcBef>
                <a:spcPct val="50000"/>
              </a:spcBef>
            </a:pPr>
            <a:endParaRPr lang="ru-RU"/>
          </a:p>
        </p:txBody>
      </p:sp>
      <p:sp>
        <p:nvSpPr>
          <p:cNvPr id="129" name="Prostokąt zaokrąglony 128"/>
          <p:cNvSpPr/>
          <p:nvPr/>
        </p:nvSpPr>
        <p:spPr bwMode="auto">
          <a:xfrm>
            <a:off x="460337" y="40399674"/>
            <a:ext cx="29440813" cy="2099611"/>
          </a:xfrm>
          <a:prstGeom prst="roundRect">
            <a:avLst>
              <a:gd name="adj" fmla="val 10900"/>
            </a:avLst>
          </a:prstGeom>
          <a:noFill/>
          <a:ln w="317500" cap="flat" cmpd="thickThin" algn="ctr">
            <a:solidFill>
              <a:schemeClr val="accent2">
                <a:lumMod val="75000"/>
              </a:schemeClr>
            </a:solidFill>
            <a:prstDash val="solid"/>
            <a:round/>
            <a:headEnd type="none" w="med" len="med"/>
            <a:tailEnd type="none" w="med" len="med"/>
          </a:ln>
          <a:effectLst/>
          <a:scene3d>
            <a:camera prst="obliqueTopRight"/>
            <a:lightRig rig="threePt" dir="t"/>
          </a:scene3d>
        </p:spPr>
        <p:txBody>
          <a:bodyPr lIns="116010" tIns="58005" rIns="116010" bIns="58005"/>
          <a:lstStyle/>
          <a:p>
            <a:pPr defTabSz="4177163">
              <a:defRPr/>
            </a:pPr>
            <a:endParaRPr lang="pl-PL">
              <a:latin typeface="Arial" charset="0"/>
            </a:endParaRPr>
          </a:p>
        </p:txBody>
      </p:sp>
      <p:sp>
        <p:nvSpPr>
          <p:cNvPr id="1057" name="Prostokąt 131"/>
          <p:cNvSpPr>
            <a:spLocks noChangeArrowheads="1"/>
          </p:cNvSpPr>
          <p:nvPr/>
        </p:nvSpPr>
        <p:spPr bwMode="auto">
          <a:xfrm>
            <a:off x="5191616" y="40948289"/>
            <a:ext cx="20329697" cy="1240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6010" tIns="58005" rIns="116010" bIns="58005">
            <a:spAutoFit/>
          </a:bodyPr>
          <a:lstStyle/>
          <a:p>
            <a:r>
              <a:rPr lang="en-US" sz="2500" b="1" dirty="0"/>
              <a:t>ACKNOWLEDGEMENT</a:t>
            </a:r>
            <a:endParaRPr lang="pl-PL" sz="2500" dirty="0"/>
          </a:p>
          <a:p>
            <a:r>
              <a:rPr lang="en-US" sz="2400" dirty="0" smtClean="0"/>
              <a:t>This study was supported by „Scheme: Support for Ukrainian researchers under Bilateral Fund of ‘Applied Research’ Programmer” under the Norwegian Financial Mechanism 2014-2021 [</a:t>
            </a:r>
            <a:r>
              <a:rPr lang="en-US" sz="2400" dirty="0" err="1" smtClean="0"/>
              <a:t>akronim</a:t>
            </a:r>
            <a:r>
              <a:rPr lang="en-US" sz="2400" dirty="0" smtClean="0"/>
              <a:t>: MOLCAR_UA].</a:t>
            </a:r>
            <a:endParaRPr lang="pl-PL" sz="2500" dirty="0"/>
          </a:p>
        </p:txBody>
      </p:sp>
      <p:sp>
        <p:nvSpPr>
          <p:cNvPr id="1058" name="Rectangle 2"/>
          <p:cNvSpPr>
            <a:spLocks noChangeArrowheads="1"/>
          </p:cNvSpPr>
          <p:nvPr/>
        </p:nvSpPr>
        <p:spPr bwMode="auto">
          <a:xfrm>
            <a:off x="19859121" y="3311585"/>
            <a:ext cx="10042711" cy="2034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17636" tIns="208818" rIns="417636" bIns="208818" anchor="ctr"/>
          <a:lstStyle/>
          <a:p>
            <a:pPr algn="ctr" defTabSz="4177163" eaLnBrk="0" hangingPunct="0">
              <a:lnSpc>
                <a:spcPct val="140000"/>
              </a:lnSpc>
            </a:pPr>
            <a:r>
              <a:rPr lang="en-US" sz="3600" b="1" dirty="0"/>
              <a:t>National Science Center </a:t>
            </a:r>
            <a:r>
              <a:rPr lang="en-US" sz="3600" b="1" dirty="0" smtClean="0"/>
              <a:t>“</a:t>
            </a:r>
            <a:r>
              <a:rPr lang="en-US" sz="3600" b="1" dirty="0" err="1" smtClean="0"/>
              <a:t>Kharkiv</a:t>
            </a:r>
            <a:r>
              <a:rPr lang="en-US" sz="3600" b="1" dirty="0" smtClean="0"/>
              <a:t> </a:t>
            </a:r>
            <a:r>
              <a:rPr lang="en-US" sz="3600" b="1" dirty="0"/>
              <a:t>Institute of Physics </a:t>
            </a:r>
            <a:r>
              <a:rPr lang="en-US" sz="3600" b="1" dirty="0" smtClean="0"/>
              <a:t>and </a:t>
            </a:r>
            <a:r>
              <a:rPr lang="en-US" sz="3600" b="1" dirty="0"/>
              <a:t>Technology</a:t>
            </a:r>
            <a:r>
              <a:rPr lang="pl-PL" sz="3600" b="1" dirty="0"/>
              <a:t>”, Ukraine</a:t>
            </a:r>
            <a:endParaRPr lang="pl-PL" sz="3600" b="1" dirty="0">
              <a:solidFill>
                <a:srgbClr val="5F8828"/>
              </a:solidFill>
            </a:endParaRPr>
          </a:p>
        </p:txBody>
      </p:sp>
      <p:sp>
        <p:nvSpPr>
          <p:cNvPr id="1060" name="Rectangle 2"/>
          <p:cNvSpPr>
            <a:spLocks noChangeArrowheads="1"/>
          </p:cNvSpPr>
          <p:nvPr/>
        </p:nvSpPr>
        <p:spPr bwMode="auto">
          <a:xfrm>
            <a:off x="9424987" y="3944937"/>
            <a:ext cx="9941609" cy="1696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17636" tIns="208818" rIns="417636" bIns="208818" anchor="ctr"/>
          <a:lstStyle/>
          <a:p>
            <a:pPr defTabSz="4177163" eaLnBrk="0" hangingPunct="0">
              <a:lnSpc>
                <a:spcPct val="140000"/>
              </a:lnSpc>
            </a:pPr>
            <a:r>
              <a:rPr lang="en-GB" sz="3600" b="1" dirty="0" smtClean="0"/>
              <a:t>Warsaw University of Technology</a:t>
            </a:r>
            <a:r>
              <a:rPr lang="pl-PL" sz="3600" b="1" dirty="0" smtClean="0"/>
              <a:t>, </a:t>
            </a:r>
            <a:r>
              <a:rPr lang="pl-PL" sz="3600" b="1" dirty="0"/>
              <a:t>Poland</a:t>
            </a:r>
            <a:endParaRPr lang="en-GB" sz="3600" b="1" dirty="0">
              <a:solidFill>
                <a:srgbClr val="5F8828"/>
              </a:solidFill>
            </a:endParaRPr>
          </a:p>
        </p:txBody>
      </p:sp>
      <p:sp>
        <p:nvSpPr>
          <p:cNvPr id="1061" name="Rectangle 13"/>
          <p:cNvSpPr>
            <a:spLocks noChangeArrowheads="1"/>
          </p:cNvSpPr>
          <p:nvPr/>
        </p:nvSpPr>
        <p:spPr bwMode="auto">
          <a:xfrm>
            <a:off x="57218" y="-689513"/>
            <a:ext cx="234350" cy="1379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16010" tIns="58005" rIns="116010" bIns="58005" anchor="ctr">
            <a:spAutoFit/>
          </a:bodyPr>
          <a:lstStyle/>
          <a:p>
            <a:endParaRPr lang="ru-RU"/>
          </a:p>
        </p:txBody>
      </p:sp>
      <p:sp>
        <p:nvSpPr>
          <p:cNvPr id="1068" name="Rectangle 32"/>
          <p:cNvSpPr>
            <a:spLocks noChangeArrowheads="1"/>
          </p:cNvSpPr>
          <p:nvPr/>
        </p:nvSpPr>
        <p:spPr bwMode="auto">
          <a:xfrm>
            <a:off x="57218" y="-689513"/>
            <a:ext cx="234350" cy="1379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16010" tIns="58005" rIns="116010" bIns="58005" anchor="ctr">
            <a:spAutoFit/>
          </a:bodyPr>
          <a:lstStyle/>
          <a:p>
            <a:endParaRPr lang="ru-RU"/>
          </a:p>
        </p:txBody>
      </p:sp>
      <p:sp>
        <p:nvSpPr>
          <p:cNvPr id="1069" name="Rectangle 34"/>
          <p:cNvSpPr>
            <a:spLocks noChangeArrowheads="1"/>
          </p:cNvSpPr>
          <p:nvPr/>
        </p:nvSpPr>
        <p:spPr bwMode="auto">
          <a:xfrm>
            <a:off x="57218" y="-689513"/>
            <a:ext cx="234350" cy="1379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16010" tIns="58005" rIns="116010" bIns="58005" anchor="ctr">
            <a:spAutoFit/>
          </a:bodyPr>
          <a:lstStyle/>
          <a:p>
            <a:endParaRPr lang="ru-RU"/>
          </a:p>
        </p:txBody>
      </p:sp>
      <p:sp>
        <p:nvSpPr>
          <p:cNvPr id="1072" name="Rectangle 36"/>
          <p:cNvSpPr>
            <a:spLocks noChangeArrowheads="1"/>
          </p:cNvSpPr>
          <p:nvPr/>
        </p:nvSpPr>
        <p:spPr bwMode="auto">
          <a:xfrm>
            <a:off x="57218" y="-689513"/>
            <a:ext cx="234350" cy="1379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16010" tIns="58005" rIns="116010" bIns="58005" anchor="ctr">
            <a:spAutoFit/>
          </a:bodyPr>
          <a:lstStyle/>
          <a:p>
            <a:endParaRPr lang="ru-RU"/>
          </a:p>
        </p:txBody>
      </p:sp>
      <p:sp>
        <p:nvSpPr>
          <p:cNvPr id="1075" name="Rectangle 38"/>
          <p:cNvSpPr>
            <a:spLocks noChangeArrowheads="1"/>
          </p:cNvSpPr>
          <p:nvPr/>
        </p:nvSpPr>
        <p:spPr bwMode="auto">
          <a:xfrm>
            <a:off x="57218" y="-689513"/>
            <a:ext cx="234350" cy="1379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16010" tIns="58005" rIns="116010" bIns="58005" anchor="ctr">
            <a:spAutoFit/>
          </a:bodyPr>
          <a:lstStyle/>
          <a:p>
            <a:endParaRPr lang="ru-RU"/>
          </a:p>
        </p:txBody>
      </p:sp>
      <p:pic>
        <p:nvPicPr>
          <p:cNvPr id="54" name="Рисунок 5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71651" y="996474"/>
            <a:ext cx="4809748" cy="1908000"/>
          </a:xfrm>
          <a:prstGeom prst="rect">
            <a:avLst/>
          </a:prstGeom>
        </p:spPr>
      </p:pic>
      <p:pic>
        <p:nvPicPr>
          <p:cNvPr id="55" name="Рисунок 5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689559" y="656402"/>
            <a:ext cx="2857847" cy="2880000"/>
          </a:xfrm>
          <a:prstGeom prst="rect">
            <a:avLst/>
          </a:prstGeom>
        </p:spPr>
      </p:pic>
      <p:sp>
        <p:nvSpPr>
          <p:cNvPr id="56" name="Rectangle 2"/>
          <p:cNvSpPr>
            <a:spLocks noChangeArrowheads="1"/>
          </p:cNvSpPr>
          <p:nvPr/>
        </p:nvSpPr>
        <p:spPr bwMode="auto">
          <a:xfrm>
            <a:off x="431110" y="3041967"/>
            <a:ext cx="9308202" cy="2034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17636" tIns="208818" rIns="417636" bIns="208818" anchor="ctr"/>
          <a:lstStyle/>
          <a:p>
            <a:pPr algn="ctr" defTabSz="4177163" eaLnBrk="0" hangingPunct="0">
              <a:lnSpc>
                <a:spcPct val="140000"/>
              </a:lnSpc>
            </a:pPr>
            <a:r>
              <a:rPr lang="en-US" sz="3600" b="1" dirty="0" err="1" smtClean="0"/>
              <a:t>Karpenko</a:t>
            </a:r>
            <a:r>
              <a:rPr lang="en-US" sz="3600" b="1" dirty="0" smtClean="0"/>
              <a:t> </a:t>
            </a:r>
            <a:r>
              <a:rPr lang="en-US" sz="3600" b="1" dirty="0" err="1" smtClean="0"/>
              <a:t>Physico</a:t>
            </a:r>
            <a:r>
              <a:rPr lang="en-US" sz="3600" b="1" dirty="0" smtClean="0"/>
              <a:t>-mechanical Institute of NASU, </a:t>
            </a:r>
            <a:r>
              <a:rPr lang="en-US" sz="3600" b="1" dirty="0" err="1" smtClean="0"/>
              <a:t>Lviv</a:t>
            </a:r>
            <a:r>
              <a:rPr lang="pl-PL" sz="3600" b="1" dirty="0" smtClean="0"/>
              <a:t>, </a:t>
            </a:r>
            <a:r>
              <a:rPr lang="pl-PL" sz="3600" b="1" dirty="0"/>
              <a:t>Ukraine</a:t>
            </a:r>
            <a:endParaRPr lang="pl-PL" sz="3600" b="1" dirty="0">
              <a:solidFill>
                <a:srgbClr val="5F8828"/>
              </a:solidFill>
            </a:endParaRPr>
          </a:p>
        </p:txBody>
      </p:sp>
      <p:pic>
        <p:nvPicPr>
          <p:cNvPr id="57" name="Рисунок 5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160077" y="1961585"/>
            <a:ext cx="2700000" cy="2700000"/>
          </a:xfrm>
          <a:prstGeom prst="rect">
            <a:avLst/>
          </a:prstGeom>
        </p:spPr>
      </p:pic>
      <p:sp>
        <p:nvSpPr>
          <p:cNvPr id="62" name="Rectangle 2"/>
          <p:cNvSpPr>
            <a:spLocks noChangeArrowheads="1"/>
          </p:cNvSpPr>
          <p:nvPr/>
        </p:nvSpPr>
        <p:spPr bwMode="auto">
          <a:xfrm>
            <a:off x="5058727" y="287465"/>
            <a:ext cx="20162520" cy="2034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17636" tIns="208818" rIns="417636" bIns="208818" anchor="ctr"/>
          <a:lstStyle/>
          <a:p>
            <a:pPr algn="ctr"/>
            <a:r>
              <a:rPr lang="en-US" sz="3600" dirty="0"/>
              <a:t>24</a:t>
            </a:r>
            <a:r>
              <a:rPr lang="en-US" sz="3600" baseline="30000" dirty="0"/>
              <a:t>th</a:t>
            </a:r>
            <a:r>
              <a:rPr lang="en-US" sz="3600" dirty="0"/>
              <a:t> Conference on Material Science, YUCOMAT </a:t>
            </a:r>
            <a:r>
              <a:rPr lang="en-US" sz="3600" dirty="0" smtClean="0"/>
              <a:t>2023</a:t>
            </a:r>
          </a:p>
          <a:p>
            <a:pPr algn="ctr"/>
            <a:r>
              <a:rPr lang="pl-PL" sz="3600" b="1" dirty="0" smtClean="0"/>
              <a:t>Herceg </a:t>
            </a:r>
            <a:r>
              <a:rPr lang="pl-PL" sz="3600" b="1" dirty="0"/>
              <a:t>Novi, Montenegro, September 4-8, 2023</a:t>
            </a:r>
            <a:endParaRPr lang="pl-PL" sz="3600" dirty="0"/>
          </a:p>
        </p:txBody>
      </p:sp>
      <p:pic>
        <p:nvPicPr>
          <p:cNvPr id="63" name="Obraz 1"/>
          <p:cNvPicPr/>
          <p:nvPr/>
        </p:nvPicPr>
        <p:blipFill rotWithShape="1">
          <a:blip r:embed="rId5">
            <a:extLst>
              <a:ext uri="{28A0092B-C50C-407E-A947-70E740481C1C}">
                <a14:useLocalDpi xmlns:a14="http://schemas.microsoft.com/office/drawing/2010/main" val="0"/>
              </a:ext>
            </a:extLst>
          </a:blip>
          <a:srcRect l="22100" r="10049"/>
          <a:stretch/>
        </p:blipFill>
        <p:spPr bwMode="auto">
          <a:xfrm>
            <a:off x="905266" y="40846692"/>
            <a:ext cx="1633146" cy="1240527"/>
          </a:xfrm>
          <a:prstGeom prst="rect">
            <a:avLst/>
          </a:prstGeom>
          <a:ln>
            <a:noFill/>
          </a:ln>
          <a:extLst>
            <a:ext uri="{53640926-AAD7-44D8-BBD7-CCE9431645EC}">
              <a14:shadowObscured xmlns:a14="http://schemas.microsoft.com/office/drawing/2010/main"/>
            </a:ext>
          </a:extLst>
        </p:spPr>
      </p:pic>
      <p:pic>
        <p:nvPicPr>
          <p:cNvPr id="64" name="Obraz 6" descr="Obraz zawierający tekst&#10;&#10;Opis wygenerowany automatycznie"/>
          <p:cNvPicPr/>
          <p:nvPr/>
        </p:nvPicPr>
        <p:blipFill>
          <a:blip r:embed="rId6">
            <a:extLst>
              <a:ext uri="{28A0092B-C50C-407E-A947-70E740481C1C}">
                <a14:useLocalDpi xmlns:a14="http://schemas.microsoft.com/office/drawing/2010/main" val="0"/>
              </a:ext>
            </a:extLst>
          </a:blip>
          <a:stretch>
            <a:fillRect/>
          </a:stretch>
        </p:blipFill>
        <p:spPr>
          <a:xfrm>
            <a:off x="2422331" y="40948289"/>
            <a:ext cx="1942147" cy="956813"/>
          </a:xfrm>
          <a:prstGeom prst="rect">
            <a:avLst/>
          </a:prstGeom>
        </p:spPr>
      </p:pic>
      <p:pic>
        <p:nvPicPr>
          <p:cNvPr id="5" name="Рисунок 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8465775" y="16246660"/>
            <a:ext cx="10058400" cy="6510842"/>
          </a:xfrm>
          <a:prstGeom prst="rect">
            <a:avLst/>
          </a:prstGeom>
        </p:spPr>
      </p:pic>
      <p:pic>
        <p:nvPicPr>
          <p:cNvPr id="66" name="Рисунок 65"/>
          <p:cNvPicPr>
            <a:picLocks noChangeAspect="1"/>
          </p:cNvPicPr>
          <p:nvPr/>
        </p:nvPicPr>
        <p:blipFill rotWithShape="1">
          <a:blip r:embed="rId8">
            <a:extLst>
              <a:ext uri="{28A0092B-C50C-407E-A947-70E740481C1C}">
                <a14:useLocalDpi xmlns:a14="http://schemas.microsoft.com/office/drawing/2010/main" val="0"/>
              </a:ext>
            </a:extLst>
          </a:blip>
          <a:srcRect l="39307" t="19231" r="17005" b="26563"/>
          <a:stretch/>
        </p:blipFill>
        <p:spPr>
          <a:xfrm rot="5400000">
            <a:off x="1744451" y="16830148"/>
            <a:ext cx="3395615" cy="4213098"/>
          </a:xfrm>
          <a:prstGeom prst="rect">
            <a:avLst/>
          </a:prstGeom>
        </p:spPr>
      </p:pic>
      <p:pic>
        <p:nvPicPr>
          <p:cNvPr id="67" name="Picture 3" descr="A picture containing text&#10;&#10;Description automatically generated">
            <a:extLst>
              <a:ext uri="{FF2B5EF4-FFF2-40B4-BE49-F238E27FC236}">
                <a16:creationId xmlns:lc="http://schemas.openxmlformats.org/drawingml/2006/lockedCanvas" xmlns:a16="http://schemas.microsoft.com/office/drawing/2014/main" xmlns:wps="http://schemas.microsoft.com/office/word/2010/wordprocessingShape" xmlns:wne="http://schemas.microsoft.com/office/word/2006/wordml" xmlns:wpi="http://schemas.microsoft.com/office/word/2010/wordprocessingInk" xmlns:wpg="http://schemas.microsoft.com/office/word/2010/wordprocessingGroup" xmlns:w16se="http://schemas.microsoft.com/office/word/2015/wordml/symex" xmlns:w16sdtdh="http://schemas.microsoft.com/office/word/2020/wordml/sdtdatahash" xmlns:w16="http://schemas.microsoft.com/office/word/2018/wordml" xmlns:w16cid="http://schemas.microsoft.com/office/word/2016/wordml/cid" xmlns:w16cex="http://schemas.microsoft.com/office/word/2018/wordml/cex" xmlns:w15="http://schemas.microsoft.com/office/word/2012/wordml" xmlns:w14="http://schemas.microsoft.com/office/word/2010/wordml" xmlns:w="http://schemas.openxmlformats.org/wordprocessingml/2006/main" xmlns:w10="urn:schemas-microsoft-com:office:word" xmlns:wp="http://schemas.openxmlformats.org/drawingml/2006/wordprocessingDrawing" xmlns:wp14="http://schemas.microsoft.com/office/word/2010/wordprocessingDrawing" xmlns:v="urn:schemas-microsoft-com:vml" xmlns:m="http://schemas.openxmlformats.org/officeDocument/2006/math" xmlns:oel="http://schemas.microsoft.com/office/2019/extlst" xmlns:o="urn:schemas-microsoft-com:office:office" xmlns:am3d="http://schemas.microsoft.com/office/drawing/2017/model3d" xmlns:aink="http://schemas.microsoft.com/office/drawing/2016/ink" xmlns:mc="http://schemas.openxmlformats.org/markup-compatibility/2006" xmlns:cx8="http://schemas.microsoft.com/office/drawing/2016/5/14/chartex" xmlns:cx7="http://schemas.microsoft.com/office/drawing/2016/5/13/chartex" xmlns:cx6="http://schemas.microsoft.com/office/drawing/2016/5/12/chartex" xmlns:cx5="http://schemas.microsoft.com/office/drawing/2016/5/11/chartex" xmlns:cx4="http://schemas.microsoft.com/office/drawing/2016/5/10/chartex" xmlns:cx3="http://schemas.microsoft.com/office/drawing/2016/5/9/chartex" xmlns:cx2="http://schemas.microsoft.com/office/drawing/2015/10/21/chartex" xmlns:cx1="http://schemas.microsoft.com/office/drawing/2015/9/8/chartex" xmlns:cx="http://schemas.microsoft.com/office/drawing/2014/chartex" xmlns:wpc="http://schemas.microsoft.com/office/word/2010/wordprocessingCanvas" xmlns="" id="{D760B489-2FBF-48B1-B2BF-3BD5BC7E4AD3}"/>
              </a:ext>
            </a:extLst>
          </p:cNvPr>
          <p:cNvPicPr/>
          <p:nvPr/>
        </p:nvPicPr>
        <p:blipFill rotWithShape="1">
          <a:blip r:embed="rId9" cstate="print">
            <a:extLst>
              <a:ext uri="{28A0092B-C50C-407E-A947-70E740481C1C}">
                <a14:useLocalDpi xmlns:a14="http://schemas.microsoft.com/office/drawing/2010/main" val="0"/>
              </a:ext>
            </a:extLst>
          </a:blip>
          <a:srcRect l="41110" t="18179" r="6367" b="16882"/>
          <a:stretch/>
        </p:blipFill>
        <p:spPr>
          <a:xfrm rot="16200000">
            <a:off x="5905108" y="17059319"/>
            <a:ext cx="3395616" cy="3754755"/>
          </a:xfrm>
          <a:prstGeom prst="rect">
            <a:avLst/>
          </a:prstGeom>
        </p:spPr>
      </p:pic>
      <p:sp>
        <p:nvSpPr>
          <p:cNvPr id="68" name="Овал 67" descr="b">
            <a:extLst>
              <a:ext uri="{FF2B5EF4-FFF2-40B4-BE49-F238E27FC236}">
                <a16:creationId xmlns="" xmlns:a16="http://schemas.microsoft.com/office/drawing/2014/main" id="{70BE8709-8F21-C5F9-940A-E2650CCA6593}"/>
              </a:ext>
            </a:extLst>
          </p:cNvPr>
          <p:cNvSpPr/>
          <p:nvPr/>
        </p:nvSpPr>
        <p:spPr bwMode="auto">
          <a:xfrm>
            <a:off x="4848353" y="17238889"/>
            <a:ext cx="686526" cy="686526"/>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4389438" rtl="0" eaLnBrk="1" fontAlgn="base" latinLnBrk="0" hangingPunct="1">
              <a:lnSpc>
                <a:spcPct val="100000"/>
              </a:lnSpc>
              <a:spcBef>
                <a:spcPct val="0"/>
              </a:spcBef>
              <a:spcAft>
                <a:spcPct val="0"/>
              </a:spcAft>
              <a:buClrTx/>
              <a:buSzTx/>
              <a:buFontTx/>
              <a:buNone/>
              <a:tabLst/>
            </a:pPr>
            <a:r>
              <a:rPr kumimoji="0" lang="en-US" sz="3600" b="0" i="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a:t>
            </a:r>
            <a:endParaRPr kumimoji="0" lang="uk-UA" sz="3600" b="0" i="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
        <p:nvSpPr>
          <p:cNvPr id="69" name="Овал 68" descr="b">
            <a:extLst>
              <a:ext uri="{FF2B5EF4-FFF2-40B4-BE49-F238E27FC236}">
                <a16:creationId xmlns="" xmlns:a16="http://schemas.microsoft.com/office/drawing/2014/main" id="{70BE8709-8F21-C5F9-940A-E2650CCA6593}"/>
              </a:ext>
            </a:extLst>
          </p:cNvPr>
          <p:cNvSpPr/>
          <p:nvPr/>
        </p:nvSpPr>
        <p:spPr bwMode="auto">
          <a:xfrm>
            <a:off x="8793768" y="17238889"/>
            <a:ext cx="686526" cy="686526"/>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4389438" rtl="0" eaLnBrk="1" fontAlgn="base" latinLnBrk="0" hangingPunct="1">
              <a:lnSpc>
                <a:spcPct val="100000"/>
              </a:lnSpc>
              <a:spcBef>
                <a:spcPct val="0"/>
              </a:spcBef>
              <a:spcAft>
                <a:spcPct val="0"/>
              </a:spcAft>
              <a:buClrTx/>
              <a:buSzTx/>
              <a:buFontTx/>
              <a:buNone/>
              <a:tabLst/>
            </a:pPr>
            <a:r>
              <a:rPr kumimoji="0" lang="en-US" sz="3600" b="0" i="1"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b</a:t>
            </a:r>
            <a:endParaRPr kumimoji="0" lang="uk-UA" sz="3600" b="0" i="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pic>
        <p:nvPicPr>
          <p:cNvPr id="8" name="Рисунок 7"/>
          <p:cNvPicPr>
            <a:picLocks noChangeAspect="1"/>
          </p:cNvPicPr>
          <p:nvPr/>
        </p:nvPicPr>
        <p:blipFill>
          <a:blip r:embed="rId10">
            <a:extLst>
              <a:ext uri="{BEBA8EAE-BF5A-486C-A8C5-ECC9F3942E4B}">
                <a14:imgProps xmlns:a14="http://schemas.microsoft.com/office/drawing/2010/main">
                  <a14:imgLayer r:embed="rId11">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1192492" y="30405387"/>
            <a:ext cx="4800001" cy="3600000"/>
          </a:xfrm>
          <a:prstGeom prst="rect">
            <a:avLst/>
          </a:prstGeom>
        </p:spPr>
      </p:pic>
      <p:pic>
        <p:nvPicPr>
          <p:cNvPr id="9" name="Рисунок 8"/>
          <p:cNvPicPr>
            <a:picLocks noChangeAspect="1"/>
          </p:cNvPicPr>
          <p:nvPr/>
        </p:nvPicPr>
        <p:blipFill>
          <a:blip r:embed="rId12">
            <a:extLst>
              <a:ext uri="{BEBA8EAE-BF5A-486C-A8C5-ECC9F3942E4B}">
                <a14:imgProps xmlns:a14="http://schemas.microsoft.com/office/drawing/2010/main">
                  <a14:imgLayer r:embed="rId1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1192492" y="34366332"/>
            <a:ext cx="4800001" cy="3600000"/>
          </a:xfrm>
          <a:prstGeom prst="rect">
            <a:avLst/>
          </a:prstGeom>
        </p:spPr>
      </p:pic>
      <p:pic>
        <p:nvPicPr>
          <p:cNvPr id="10" name="Рисунок 9"/>
          <p:cNvPicPr>
            <a:picLocks noChangeAspect="1"/>
          </p:cNvPicPr>
          <p:nvPr/>
        </p:nvPicPr>
        <p:blipFill>
          <a:blip r:embed="rId14">
            <a:extLst>
              <a:ext uri="{BEBA8EAE-BF5A-486C-A8C5-ECC9F3942E4B}">
                <a14:imgProps xmlns:a14="http://schemas.microsoft.com/office/drawing/2010/main">
                  <a14:imgLayer r:embed="rId15">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6085516" y="30405837"/>
            <a:ext cx="4800001" cy="3600000"/>
          </a:xfrm>
          <a:prstGeom prst="rect">
            <a:avLst/>
          </a:prstGeom>
        </p:spPr>
      </p:pic>
      <p:pic>
        <p:nvPicPr>
          <p:cNvPr id="11" name="Рисунок 10"/>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6085516" y="34365882"/>
            <a:ext cx="4800001" cy="3600000"/>
          </a:xfrm>
          <a:prstGeom prst="rect">
            <a:avLst/>
          </a:prstGeom>
        </p:spPr>
      </p:pic>
      <p:pic>
        <p:nvPicPr>
          <p:cNvPr id="12" name="Рисунок 11"/>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11060077" y="30405837"/>
            <a:ext cx="4800001" cy="3600000"/>
          </a:xfrm>
          <a:prstGeom prst="rect">
            <a:avLst/>
          </a:prstGeom>
        </p:spPr>
      </p:pic>
      <p:pic>
        <p:nvPicPr>
          <p:cNvPr id="13" name="Рисунок 12"/>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11032455" y="34366332"/>
            <a:ext cx="4800001" cy="3600000"/>
          </a:xfrm>
          <a:prstGeom prst="rect">
            <a:avLst/>
          </a:prstGeom>
        </p:spPr>
      </p:pic>
      <p:pic>
        <p:nvPicPr>
          <p:cNvPr id="17" name="Рисунок 16"/>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16027718" y="30405837"/>
            <a:ext cx="4801565" cy="3600000"/>
          </a:xfrm>
          <a:prstGeom prst="rect">
            <a:avLst/>
          </a:prstGeom>
        </p:spPr>
      </p:pic>
      <p:pic>
        <p:nvPicPr>
          <p:cNvPr id="18" name="Рисунок 17"/>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16027718" y="34366332"/>
            <a:ext cx="4800001" cy="3600000"/>
          </a:xfrm>
          <a:prstGeom prst="rect">
            <a:avLst/>
          </a:prstGeom>
        </p:spPr>
      </p:pic>
      <p:graphicFrame>
        <p:nvGraphicFramePr>
          <p:cNvPr id="21" name="Таблиця 20"/>
          <p:cNvGraphicFramePr>
            <a:graphicFrameLocks noGrp="1"/>
          </p:cNvGraphicFramePr>
          <p:nvPr>
            <p:extLst>
              <p:ext uri="{D42A27DB-BD31-4B8C-83A1-F6EECF244321}">
                <p14:modId xmlns:p14="http://schemas.microsoft.com/office/powerpoint/2010/main" val="972944569"/>
              </p:ext>
            </p:extLst>
          </p:nvPr>
        </p:nvGraphicFramePr>
        <p:xfrm>
          <a:off x="1098232" y="23320152"/>
          <a:ext cx="16180528" cy="6005100"/>
        </p:xfrm>
        <a:graphic>
          <a:graphicData uri="http://schemas.openxmlformats.org/drawingml/2006/table">
            <a:tbl>
              <a:tblPr firstRow="1" firstCol="1" lastRow="1" lastCol="1" bandRow="1" bandCol="1">
                <a:tableStyleId>{5C22544A-7EE6-4342-B048-85BDC9FD1C3A}</a:tableStyleId>
              </a:tblPr>
              <a:tblGrid>
                <a:gridCol w="2022566"/>
                <a:gridCol w="2022566"/>
                <a:gridCol w="2022566"/>
                <a:gridCol w="2022566"/>
                <a:gridCol w="2022566"/>
                <a:gridCol w="2022566"/>
                <a:gridCol w="2022566"/>
                <a:gridCol w="2022566"/>
              </a:tblGrid>
              <a:tr h="488315">
                <a:tc>
                  <a:txBody>
                    <a:bodyPr/>
                    <a:lstStyle/>
                    <a:p>
                      <a:pPr algn="ctr">
                        <a:lnSpc>
                          <a:spcPct val="100000"/>
                        </a:lnSpc>
                        <a:spcAft>
                          <a:spcPts val="0"/>
                        </a:spcAft>
                      </a:pPr>
                      <a:r>
                        <a:rPr lang="en-US" sz="2800" b="1" baseline="0" dirty="0" smtClean="0">
                          <a:solidFill>
                            <a:schemeClr val="tx1"/>
                          </a:solidFill>
                          <a:effectLst/>
                          <a:latin typeface="+mn-lt"/>
                        </a:rPr>
                        <a:t># </a:t>
                      </a:r>
                      <a:r>
                        <a:rPr lang="en-US" sz="2800" b="1" baseline="0" dirty="0">
                          <a:solidFill>
                            <a:schemeClr val="tx1"/>
                          </a:solidFill>
                          <a:effectLst/>
                          <a:latin typeface="+mn-lt"/>
                        </a:rPr>
                        <a:t>specimen</a:t>
                      </a:r>
                      <a:endParaRPr lang="ru-RU" sz="2800" b="1" baseline="0" dirty="0">
                        <a:solidFill>
                          <a:schemeClr val="tx1"/>
                        </a:solidFill>
                        <a:effectLst/>
                        <a:latin typeface="+mn-lt"/>
                        <a:ea typeface="Times New Roman"/>
                        <a:cs typeface="Times New Roman"/>
                      </a:endParaRPr>
                    </a:p>
                  </a:txBody>
                  <a:tcPr marL="68580" marR="68580" marT="0" marB="0">
                    <a:solidFill>
                      <a:schemeClr val="accent1"/>
                    </a:solidFill>
                  </a:tcPr>
                </a:tc>
                <a:tc>
                  <a:txBody>
                    <a:bodyPr/>
                    <a:lstStyle/>
                    <a:p>
                      <a:pPr algn="ctr">
                        <a:lnSpc>
                          <a:spcPct val="100000"/>
                        </a:lnSpc>
                        <a:spcAft>
                          <a:spcPts val="0"/>
                        </a:spcAft>
                      </a:pPr>
                      <a:r>
                        <a:rPr lang="en-US" sz="2800" b="1" baseline="0" dirty="0">
                          <a:solidFill>
                            <a:schemeClr val="tx1"/>
                          </a:solidFill>
                          <a:effectLst/>
                          <a:latin typeface="+mn-lt"/>
                        </a:rPr>
                        <a:t>Nitrogen pressure P, </a:t>
                      </a:r>
                      <a:r>
                        <a:rPr lang="en-US" sz="2800" b="1" baseline="0" dirty="0" err="1">
                          <a:solidFill>
                            <a:schemeClr val="tx1"/>
                          </a:solidFill>
                          <a:effectLst/>
                          <a:latin typeface="+mn-lt"/>
                        </a:rPr>
                        <a:t>Pа</a:t>
                      </a:r>
                      <a:r>
                        <a:rPr lang="en-US" sz="2800" b="1" baseline="0" dirty="0">
                          <a:solidFill>
                            <a:schemeClr val="tx1"/>
                          </a:solidFill>
                          <a:effectLst/>
                          <a:latin typeface="+mn-lt"/>
                        </a:rPr>
                        <a:t> </a:t>
                      </a:r>
                      <a:endParaRPr lang="ru-RU" sz="2800" b="1" baseline="0" dirty="0">
                        <a:solidFill>
                          <a:schemeClr val="tx1"/>
                        </a:solidFill>
                        <a:effectLst/>
                        <a:latin typeface="+mn-lt"/>
                        <a:ea typeface="Times New Roman"/>
                        <a:cs typeface="Times New Roman"/>
                      </a:endParaRPr>
                    </a:p>
                  </a:txBody>
                  <a:tcPr marL="68580" marR="68580" marT="0" marB="0">
                    <a:solidFill>
                      <a:schemeClr val="accent1"/>
                    </a:solidFill>
                  </a:tcPr>
                </a:tc>
                <a:tc>
                  <a:txBody>
                    <a:bodyPr/>
                    <a:lstStyle/>
                    <a:p>
                      <a:pPr algn="ctr">
                        <a:lnSpc>
                          <a:spcPct val="100000"/>
                        </a:lnSpc>
                        <a:spcAft>
                          <a:spcPts val="0"/>
                        </a:spcAft>
                      </a:pPr>
                      <a:r>
                        <a:rPr lang="en-US" sz="2800" b="1" baseline="0">
                          <a:solidFill>
                            <a:schemeClr val="tx1"/>
                          </a:solidFill>
                          <a:effectLst/>
                          <a:latin typeface="+mn-lt"/>
                        </a:rPr>
                        <a:t>Bias voltage U, V</a:t>
                      </a:r>
                      <a:endParaRPr lang="ru-RU" sz="2800" b="1" baseline="0">
                        <a:solidFill>
                          <a:schemeClr val="tx1"/>
                        </a:solidFill>
                        <a:effectLst/>
                        <a:latin typeface="+mn-lt"/>
                        <a:ea typeface="Times New Roman"/>
                        <a:cs typeface="Times New Roman"/>
                      </a:endParaRPr>
                    </a:p>
                  </a:txBody>
                  <a:tcPr marL="68580" marR="68580" marT="0" marB="0">
                    <a:solidFill>
                      <a:schemeClr val="accent1"/>
                    </a:solidFill>
                  </a:tcPr>
                </a:tc>
                <a:tc>
                  <a:txBody>
                    <a:bodyPr/>
                    <a:lstStyle/>
                    <a:p>
                      <a:pPr algn="ctr">
                        <a:lnSpc>
                          <a:spcPct val="100000"/>
                        </a:lnSpc>
                        <a:spcAft>
                          <a:spcPts val="0"/>
                        </a:spcAft>
                      </a:pPr>
                      <a:r>
                        <a:rPr lang="en-US" sz="2800" b="1" baseline="0" dirty="0">
                          <a:solidFill>
                            <a:schemeClr val="tx1"/>
                          </a:solidFill>
                          <a:effectLst/>
                          <a:latin typeface="+mn-lt"/>
                        </a:rPr>
                        <a:t>Thickness </a:t>
                      </a:r>
                      <a:r>
                        <a:rPr lang="en-US" sz="2800" b="1" baseline="0" dirty="0" err="1">
                          <a:solidFill>
                            <a:schemeClr val="tx1"/>
                          </a:solidFill>
                          <a:effectLst/>
                          <a:latin typeface="+mn-lt"/>
                        </a:rPr>
                        <a:t>CrN</a:t>
                      </a:r>
                      <a:r>
                        <a:rPr lang="en-US" sz="2800" b="1" baseline="0" dirty="0">
                          <a:solidFill>
                            <a:schemeClr val="tx1"/>
                          </a:solidFill>
                          <a:effectLst/>
                          <a:latin typeface="+mn-lt"/>
                        </a:rPr>
                        <a:t>, </a:t>
                      </a:r>
                      <a:r>
                        <a:rPr lang="en-US" sz="2800" b="1" baseline="0" dirty="0">
                          <a:solidFill>
                            <a:schemeClr val="tx1"/>
                          </a:solidFill>
                          <a:effectLst/>
                          <a:latin typeface="Symbol" pitchFamily="18" charset="2"/>
                        </a:rPr>
                        <a:t>m</a:t>
                      </a:r>
                      <a:r>
                        <a:rPr lang="en-US" sz="2800" b="1" baseline="0" dirty="0">
                          <a:solidFill>
                            <a:schemeClr val="tx1"/>
                          </a:solidFill>
                          <a:effectLst/>
                          <a:latin typeface="+mn-lt"/>
                        </a:rPr>
                        <a:t>m</a:t>
                      </a:r>
                      <a:endParaRPr lang="ru-RU" sz="2800" b="1" baseline="0" dirty="0">
                        <a:solidFill>
                          <a:schemeClr val="tx1"/>
                        </a:solidFill>
                        <a:effectLst/>
                        <a:latin typeface="+mn-lt"/>
                        <a:ea typeface="Times New Roman"/>
                        <a:cs typeface="Times New Roman"/>
                      </a:endParaRPr>
                    </a:p>
                  </a:txBody>
                  <a:tcPr marL="68580" marR="68580" marT="0" marB="0">
                    <a:solidFill>
                      <a:schemeClr val="accent1"/>
                    </a:solidFill>
                  </a:tcPr>
                </a:tc>
                <a:tc>
                  <a:txBody>
                    <a:bodyPr/>
                    <a:lstStyle/>
                    <a:p>
                      <a:pPr algn="ctr">
                        <a:lnSpc>
                          <a:spcPct val="100000"/>
                        </a:lnSpc>
                        <a:spcAft>
                          <a:spcPts val="0"/>
                        </a:spcAft>
                      </a:pPr>
                      <a:endParaRPr lang="en-US" sz="2800" b="1" baseline="0" dirty="0" smtClean="0">
                        <a:solidFill>
                          <a:schemeClr val="tx1"/>
                        </a:solidFill>
                        <a:effectLst/>
                        <a:latin typeface="+mn-lt"/>
                      </a:endParaRPr>
                    </a:p>
                    <a:p>
                      <a:pPr algn="ctr">
                        <a:lnSpc>
                          <a:spcPct val="100000"/>
                        </a:lnSpc>
                        <a:spcAft>
                          <a:spcPts val="0"/>
                        </a:spcAft>
                      </a:pPr>
                      <a:r>
                        <a:rPr lang="en-US" sz="2800" b="1" baseline="0" dirty="0" smtClean="0">
                          <a:solidFill>
                            <a:schemeClr val="tx1"/>
                          </a:solidFill>
                          <a:effectLst/>
                          <a:latin typeface="+mn-lt"/>
                        </a:rPr>
                        <a:t>Phases</a:t>
                      </a:r>
                      <a:endParaRPr lang="ru-RU" sz="2800" b="1" baseline="0" dirty="0">
                        <a:solidFill>
                          <a:schemeClr val="tx1"/>
                        </a:solidFill>
                        <a:effectLst/>
                        <a:latin typeface="+mn-lt"/>
                        <a:ea typeface="Times New Roman"/>
                        <a:cs typeface="Times New Roman"/>
                      </a:endParaRPr>
                    </a:p>
                  </a:txBody>
                  <a:tcPr marL="68580" marR="68580" marT="0" marB="0">
                    <a:solidFill>
                      <a:schemeClr val="accent1"/>
                    </a:solidFill>
                  </a:tcPr>
                </a:tc>
                <a:tc>
                  <a:txBody>
                    <a:bodyPr/>
                    <a:lstStyle/>
                    <a:p>
                      <a:pPr algn="ctr">
                        <a:lnSpc>
                          <a:spcPct val="100000"/>
                        </a:lnSpc>
                        <a:spcAft>
                          <a:spcPts val="0"/>
                        </a:spcAft>
                      </a:pPr>
                      <a:r>
                        <a:rPr lang="en-US" sz="2800" b="1" baseline="0" dirty="0">
                          <a:solidFill>
                            <a:schemeClr val="tx1"/>
                          </a:solidFill>
                          <a:effectLst/>
                          <a:latin typeface="+mn-lt"/>
                        </a:rPr>
                        <a:t>Structural type</a:t>
                      </a:r>
                      <a:endParaRPr lang="ru-RU" sz="2800" b="1" baseline="0" dirty="0">
                        <a:solidFill>
                          <a:schemeClr val="tx1"/>
                        </a:solidFill>
                        <a:effectLst/>
                        <a:latin typeface="+mn-lt"/>
                        <a:ea typeface="Times New Roman"/>
                        <a:cs typeface="Times New Roman"/>
                      </a:endParaRPr>
                    </a:p>
                  </a:txBody>
                  <a:tcPr marL="68580" marR="68580" marT="0" marB="0">
                    <a:solidFill>
                      <a:schemeClr val="accent1"/>
                    </a:solidFill>
                  </a:tcPr>
                </a:tc>
                <a:tc>
                  <a:txBody>
                    <a:bodyPr/>
                    <a:lstStyle/>
                    <a:p>
                      <a:pPr algn="ctr">
                        <a:lnSpc>
                          <a:spcPct val="100000"/>
                        </a:lnSpc>
                        <a:spcAft>
                          <a:spcPts val="0"/>
                        </a:spcAft>
                      </a:pPr>
                      <a:r>
                        <a:rPr lang="en-US" sz="2800" b="1" baseline="0" dirty="0">
                          <a:solidFill>
                            <a:schemeClr val="tx1"/>
                          </a:solidFill>
                          <a:effectLst/>
                          <a:latin typeface="+mn-lt"/>
                        </a:rPr>
                        <a:t>Lattice parameter </a:t>
                      </a:r>
                      <a:endParaRPr lang="ru-RU" sz="2800" b="1" baseline="0" dirty="0">
                        <a:solidFill>
                          <a:schemeClr val="tx1"/>
                        </a:solidFill>
                        <a:effectLst/>
                        <a:latin typeface="+mn-lt"/>
                      </a:endParaRPr>
                    </a:p>
                    <a:p>
                      <a:pPr algn="ctr">
                        <a:lnSpc>
                          <a:spcPct val="100000"/>
                        </a:lnSpc>
                        <a:spcAft>
                          <a:spcPts val="0"/>
                        </a:spcAft>
                      </a:pPr>
                      <a:r>
                        <a:rPr lang="en-US" sz="2800" b="1" baseline="0" dirty="0">
                          <a:solidFill>
                            <a:schemeClr val="tx1"/>
                          </a:solidFill>
                          <a:effectLst/>
                          <a:latin typeface="+mn-lt"/>
                        </a:rPr>
                        <a:t>а, </a:t>
                      </a:r>
                      <a:r>
                        <a:rPr lang="en-US" sz="2800" b="1" baseline="0" dirty="0" smtClean="0">
                          <a:solidFill>
                            <a:schemeClr val="tx1"/>
                          </a:solidFill>
                          <a:effectLst/>
                          <a:latin typeface="+mn-lt"/>
                        </a:rPr>
                        <a:t>nm</a:t>
                      </a:r>
                      <a:endParaRPr lang="ru-RU" sz="2800" b="1" baseline="0" dirty="0">
                        <a:solidFill>
                          <a:schemeClr val="tx1"/>
                        </a:solidFill>
                        <a:effectLst/>
                        <a:latin typeface="+mn-lt"/>
                        <a:ea typeface="Times New Roman"/>
                        <a:cs typeface="Times New Roman"/>
                      </a:endParaRPr>
                    </a:p>
                  </a:txBody>
                  <a:tcPr marL="68580" marR="68580" marT="0" marB="0">
                    <a:solidFill>
                      <a:schemeClr val="accent1"/>
                    </a:solidFill>
                  </a:tcPr>
                </a:tc>
                <a:tc>
                  <a:txBody>
                    <a:bodyPr/>
                    <a:lstStyle/>
                    <a:p>
                      <a:pPr algn="ctr">
                        <a:lnSpc>
                          <a:spcPct val="100000"/>
                        </a:lnSpc>
                        <a:spcAft>
                          <a:spcPts val="0"/>
                        </a:spcAft>
                      </a:pPr>
                      <a:r>
                        <a:rPr lang="en-US" sz="2800" b="1" baseline="0" dirty="0">
                          <a:solidFill>
                            <a:schemeClr val="tx1"/>
                          </a:solidFill>
                          <a:effectLst/>
                          <a:latin typeface="+mn-lt"/>
                        </a:rPr>
                        <a:t> </a:t>
                      </a:r>
                      <a:endParaRPr lang="ru-RU" sz="2800" b="1" baseline="0" dirty="0">
                        <a:solidFill>
                          <a:schemeClr val="tx1"/>
                        </a:solidFill>
                        <a:effectLst/>
                        <a:latin typeface="+mn-lt"/>
                      </a:endParaRPr>
                    </a:p>
                    <a:p>
                      <a:pPr algn="ctr">
                        <a:lnSpc>
                          <a:spcPct val="100000"/>
                        </a:lnSpc>
                        <a:spcAft>
                          <a:spcPts val="0"/>
                        </a:spcAft>
                      </a:pPr>
                      <a:r>
                        <a:rPr lang="en-US" sz="2800" b="1" baseline="0" dirty="0">
                          <a:solidFill>
                            <a:schemeClr val="tx1"/>
                          </a:solidFill>
                          <a:effectLst/>
                          <a:latin typeface="+mn-lt"/>
                        </a:rPr>
                        <a:t>L, </a:t>
                      </a:r>
                      <a:r>
                        <a:rPr lang="en-US" sz="2800" b="1" baseline="0" dirty="0" smtClean="0">
                          <a:solidFill>
                            <a:schemeClr val="tx1"/>
                          </a:solidFill>
                          <a:effectLst/>
                          <a:latin typeface="+mn-lt"/>
                        </a:rPr>
                        <a:t>nm</a:t>
                      </a:r>
                      <a:endParaRPr lang="ru-RU" sz="2800" b="1" baseline="0" dirty="0">
                        <a:solidFill>
                          <a:schemeClr val="tx1"/>
                        </a:solidFill>
                        <a:effectLst/>
                        <a:latin typeface="+mn-lt"/>
                        <a:ea typeface="Times New Roman"/>
                        <a:cs typeface="Times New Roman"/>
                      </a:endParaRPr>
                    </a:p>
                  </a:txBody>
                  <a:tcPr marL="68580" marR="68580" marT="0" marB="0">
                    <a:solidFill>
                      <a:schemeClr val="accent1"/>
                    </a:solidFill>
                  </a:tcPr>
                </a:tc>
              </a:tr>
              <a:tr h="556482">
                <a:tc>
                  <a:txBody>
                    <a:bodyPr/>
                    <a:lstStyle/>
                    <a:p>
                      <a:pPr algn="ctr">
                        <a:lnSpc>
                          <a:spcPct val="100000"/>
                        </a:lnSpc>
                        <a:spcAft>
                          <a:spcPts val="0"/>
                        </a:spcAft>
                      </a:pPr>
                      <a:r>
                        <a:rPr lang="en-US" sz="2800" b="1" baseline="0" dirty="0">
                          <a:solidFill>
                            <a:schemeClr val="tx1"/>
                          </a:solidFill>
                          <a:effectLst/>
                          <a:latin typeface="+mn-lt"/>
                        </a:rPr>
                        <a:t>1</a:t>
                      </a:r>
                      <a:endParaRPr lang="ru-RU" sz="2800" b="1" baseline="0" dirty="0">
                        <a:solidFill>
                          <a:schemeClr val="tx1"/>
                        </a:solidFill>
                        <a:effectLst/>
                        <a:latin typeface="+mn-lt"/>
                        <a:ea typeface="Times New Roman"/>
                        <a:cs typeface="Times New Roman"/>
                      </a:endParaRPr>
                    </a:p>
                  </a:txBody>
                  <a:tcPr marL="68580" marR="68580" marT="0" marB="0">
                    <a:solidFill>
                      <a:schemeClr val="accent1"/>
                    </a:solidFill>
                  </a:tcPr>
                </a:tc>
                <a:tc>
                  <a:txBody>
                    <a:bodyPr/>
                    <a:lstStyle/>
                    <a:p>
                      <a:pPr algn="ctr">
                        <a:lnSpc>
                          <a:spcPct val="100000"/>
                        </a:lnSpc>
                        <a:spcAft>
                          <a:spcPts val="0"/>
                        </a:spcAft>
                      </a:pPr>
                      <a:r>
                        <a:rPr lang="en-US" sz="2800" b="1" baseline="0" dirty="0">
                          <a:solidFill>
                            <a:schemeClr val="tx1"/>
                          </a:solidFill>
                          <a:effectLst/>
                          <a:latin typeface="+mn-lt"/>
                        </a:rPr>
                        <a:t>2</a:t>
                      </a:r>
                      <a:endParaRPr lang="ru-RU" sz="2800" b="1" baseline="0" dirty="0">
                        <a:solidFill>
                          <a:schemeClr val="tx1"/>
                        </a:solidFill>
                        <a:effectLst/>
                        <a:latin typeface="+mn-lt"/>
                        <a:ea typeface="Times New Roman"/>
                        <a:cs typeface="Times New Roman"/>
                      </a:endParaRPr>
                    </a:p>
                  </a:txBody>
                  <a:tcPr marL="68580" marR="68580" marT="0" marB="0">
                    <a:solidFill>
                      <a:schemeClr val="accent1"/>
                    </a:solidFill>
                  </a:tcPr>
                </a:tc>
                <a:tc>
                  <a:txBody>
                    <a:bodyPr/>
                    <a:lstStyle/>
                    <a:p>
                      <a:pPr algn="ctr">
                        <a:lnSpc>
                          <a:spcPct val="100000"/>
                        </a:lnSpc>
                        <a:spcAft>
                          <a:spcPts val="0"/>
                        </a:spcAft>
                      </a:pPr>
                      <a:r>
                        <a:rPr lang="en-US" sz="2800" b="1" baseline="0">
                          <a:solidFill>
                            <a:schemeClr val="tx1"/>
                          </a:solidFill>
                          <a:effectLst/>
                          <a:latin typeface="+mn-lt"/>
                        </a:rPr>
                        <a:t>150</a:t>
                      </a:r>
                      <a:endParaRPr lang="ru-RU" sz="2800" b="1" baseline="0">
                        <a:solidFill>
                          <a:schemeClr val="tx1"/>
                        </a:solidFill>
                        <a:effectLst/>
                        <a:latin typeface="+mn-lt"/>
                        <a:ea typeface="Times New Roman"/>
                        <a:cs typeface="Times New Roman"/>
                      </a:endParaRPr>
                    </a:p>
                  </a:txBody>
                  <a:tcPr marL="68580" marR="68580" marT="0" marB="0">
                    <a:solidFill>
                      <a:schemeClr val="accent1"/>
                    </a:solidFill>
                  </a:tcPr>
                </a:tc>
                <a:tc>
                  <a:txBody>
                    <a:bodyPr/>
                    <a:lstStyle/>
                    <a:p>
                      <a:pPr algn="ctr">
                        <a:lnSpc>
                          <a:spcPct val="100000"/>
                        </a:lnSpc>
                        <a:spcAft>
                          <a:spcPts val="0"/>
                        </a:spcAft>
                      </a:pPr>
                      <a:r>
                        <a:rPr lang="en-US" sz="2800" b="1" baseline="0">
                          <a:solidFill>
                            <a:schemeClr val="tx1"/>
                          </a:solidFill>
                          <a:effectLst/>
                          <a:latin typeface="+mn-lt"/>
                        </a:rPr>
                        <a:t>16,6</a:t>
                      </a:r>
                      <a:endParaRPr lang="ru-RU" sz="2800" b="1" baseline="0">
                        <a:solidFill>
                          <a:schemeClr val="tx1"/>
                        </a:solidFill>
                        <a:effectLst/>
                        <a:latin typeface="+mn-lt"/>
                        <a:ea typeface="Times New Roman"/>
                        <a:cs typeface="Times New Roman"/>
                      </a:endParaRPr>
                    </a:p>
                  </a:txBody>
                  <a:tcPr marL="68580" marR="68580" marT="0" marB="0">
                    <a:solidFill>
                      <a:schemeClr val="accent1"/>
                    </a:solidFill>
                  </a:tcPr>
                </a:tc>
                <a:tc>
                  <a:txBody>
                    <a:bodyPr/>
                    <a:lstStyle/>
                    <a:p>
                      <a:pPr algn="ctr">
                        <a:lnSpc>
                          <a:spcPct val="100000"/>
                        </a:lnSpc>
                        <a:spcAft>
                          <a:spcPts val="0"/>
                        </a:spcAft>
                      </a:pPr>
                      <a:r>
                        <a:rPr lang="en-US" sz="2800" b="1" baseline="0">
                          <a:solidFill>
                            <a:schemeClr val="tx1"/>
                          </a:solidFill>
                          <a:effectLst/>
                          <a:latin typeface="+mn-lt"/>
                        </a:rPr>
                        <a:t>CrN </a:t>
                      </a:r>
                      <a:endParaRPr lang="ru-RU" sz="2800" b="1" baseline="0">
                        <a:solidFill>
                          <a:schemeClr val="tx1"/>
                        </a:solidFill>
                        <a:effectLst/>
                        <a:latin typeface="+mn-lt"/>
                        <a:ea typeface="Times New Roman"/>
                        <a:cs typeface="Times New Roman"/>
                      </a:endParaRPr>
                    </a:p>
                  </a:txBody>
                  <a:tcPr marL="68580" marR="68580" marT="0" marB="0">
                    <a:solidFill>
                      <a:schemeClr val="accent1"/>
                    </a:solidFill>
                  </a:tcPr>
                </a:tc>
                <a:tc>
                  <a:txBody>
                    <a:bodyPr/>
                    <a:lstStyle/>
                    <a:p>
                      <a:pPr algn="ctr">
                        <a:lnSpc>
                          <a:spcPct val="100000"/>
                        </a:lnSpc>
                        <a:spcAft>
                          <a:spcPts val="0"/>
                        </a:spcAft>
                      </a:pPr>
                      <a:r>
                        <a:rPr lang="en-US" sz="2800" b="1" baseline="0">
                          <a:solidFill>
                            <a:schemeClr val="tx1"/>
                          </a:solidFill>
                          <a:effectLst/>
                          <a:latin typeface="+mn-lt"/>
                        </a:rPr>
                        <a:t>NaCl (B1)</a:t>
                      </a:r>
                      <a:endParaRPr lang="ru-RU" sz="2800" b="1" baseline="0">
                        <a:solidFill>
                          <a:schemeClr val="tx1"/>
                        </a:solidFill>
                        <a:effectLst/>
                        <a:latin typeface="+mn-lt"/>
                        <a:ea typeface="Times New Roman"/>
                        <a:cs typeface="Times New Roman"/>
                      </a:endParaRPr>
                    </a:p>
                  </a:txBody>
                  <a:tcPr marL="68580" marR="68580" marT="0" marB="0">
                    <a:solidFill>
                      <a:schemeClr val="accent1"/>
                    </a:solidFill>
                  </a:tcPr>
                </a:tc>
                <a:tc>
                  <a:txBody>
                    <a:bodyPr/>
                    <a:lstStyle/>
                    <a:p>
                      <a:pPr algn="ctr">
                        <a:lnSpc>
                          <a:spcPct val="100000"/>
                        </a:lnSpc>
                        <a:spcAft>
                          <a:spcPts val="0"/>
                        </a:spcAft>
                      </a:pPr>
                      <a:r>
                        <a:rPr lang="en-US" sz="2800" b="1" baseline="0">
                          <a:solidFill>
                            <a:schemeClr val="tx1"/>
                          </a:solidFill>
                          <a:effectLst/>
                          <a:latin typeface="+mn-lt"/>
                        </a:rPr>
                        <a:t>0,4173</a:t>
                      </a:r>
                      <a:endParaRPr lang="ru-RU" sz="2800" b="1" baseline="0">
                        <a:solidFill>
                          <a:schemeClr val="tx1"/>
                        </a:solidFill>
                        <a:effectLst/>
                        <a:latin typeface="+mn-lt"/>
                        <a:ea typeface="Times New Roman"/>
                        <a:cs typeface="Times New Roman"/>
                      </a:endParaRPr>
                    </a:p>
                  </a:txBody>
                  <a:tcPr marL="68580" marR="68580" marT="0" marB="0">
                    <a:solidFill>
                      <a:schemeClr val="accent1"/>
                    </a:solidFill>
                  </a:tcPr>
                </a:tc>
                <a:tc>
                  <a:txBody>
                    <a:bodyPr/>
                    <a:lstStyle/>
                    <a:p>
                      <a:pPr algn="ctr">
                        <a:lnSpc>
                          <a:spcPct val="100000"/>
                        </a:lnSpc>
                        <a:spcAft>
                          <a:spcPts val="0"/>
                        </a:spcAft>
                      </a:pPr>
                      <a:r>
                        <a:rPr lang="en-US" sz="2800" b="1" baseline="0">
                          <a:solidFill>
                            <a:schemeClr val="tx1"/>
                          </a:solidFill>
                          <a:effectLst/>
                          <a:latin typeface="+mn-lt"/>
                        </a:rPr>
                        <a:t>38</a:t>
                      </a:r>
                      <a:endParaRPr lang="ru-RU" sz="2800" b="1" baseline="0">
                        <a:solidFill>
                          <a:schemeClr val="tx1"/>
                        </a:solidFill>
                        <a:effectLst/>
                        <a:latin typeface="+mn-lt"/>
                        <a:ea typeface="Times New Roman"/>
                        <a:cs typeface="Times New Roman"/>
                      </a:endParaRPr>
                    </a:p>
                  </a:txBody>
                  <a:tcPr marL="68580" marR="68580" marT="0" marB="0">
                    <a:solidFill>
                      <a:schemeClr val="accent1"/>
                    </a:solidFill>
                  </a:tcPr>
                </a:tc>
              </a:tr>
              <a:tr h="541338">
                <a:tc rowSpan="2">
                  <a:txBody>
                    <a:bodyPr/>
                    <a:lstStyle/>
                    <a:p>
                      <a:pPr algn="ctr">
                        <a:lnSpc>
                          <a:spcPct val="100000"/>
                        </a:lnSpc>
                        <a:spcAft>
                          <a:spcPts val="0"/>
                        </a:spcAft>
                      </a:pPr>
                      <a:endParaRPr lang="en-US" sz="2800" b="1" baseline="0" dirty="0" smtClean="0">
                        <a:solidFill>
                          <a:schemeClr val="tx1"/>
                        </a:solidFill>
                        <a:effectLst/>
                        <a:latin typeface="+mn-lt"/>
                      </a:endParaRPr>
                    </a:p>
                    <a:p>
                      <a:pPr algn="ctr">
                        <a:lnSpc>
                          <a:spcPct val="100000"/>
                        </a:lnSpc>
                        <a:spcAft>
                          <a:spcPts val="0"/>
                        </a:spcAft>
                      </a:pPr>
                      <a:r>
                        <a:rPr lang="en-US" sz="2800" b="1" baseline="0" dirty="0" smtClean="0">
                          <a:solidFill>
                            <a:schemeClr val="tx1"/>
                          </a:solidFill>
                          <a:effectLst/>
                          <a:latin typeface="+mn-lt"/>
                        </a:rPr>
                        <a:t>2</a:t>
                      </a:r>
                      <a:endParaRPr lang="ru-RU" sz="2800" b="1" baseline="0" dirty="0">
                        <a:solidFill>
                          <a:schemeClr val="tx1"/>
                        </a:solidFill>
                        <a:effectLst/>
                        <a:latin typeface="+mn-lt"/>
                        <a:ea typeface="Times New Roman"/>
                        <a:cs typeface="Times New Roman"/>
                      </a:endParaRPr>
                    </a:p>
                  </a:txBody>
                  <a:tcPr marL="68580" marR="68580" marT="0" marB="0">
                    <a:solidFill>
                      <a:schemeClr val="accent1"/>
                    </a:solidFill>
                  </a:tcPr>
                </a:tc>
                <a:tc rowSpan="2">
                  <a:txBody>
                    <a:bodyPr/>
                    <a:lstStyle/>
                    <a:p>
                      <a:pPr algn="ctr">
                        <a:lnSpc>
                          <a:spcPct val="100000"/>
                        </a:lnSpc>
                        <a:spcAft>
                          <a:spcPts val="0"/>
                        </a:spcAft>
                      </a:pPr>
                      <a:endParaRPr lang="en-US" sz="2800" b="1" baseline="0" dirty="0" smtClean="0">
                        <a:solidFill>
                          <a:schemeClr val="tx1"/>
                        </a:solidFill>
                        <a:effectLst/>
                        <a:latin typeface="+mn-lt"/>
                      </a:endParaRPr>
                    </a:p>
                    <a:p>
                      <a:pPr algn="ctr">
                        <a:lnSpc>
                          <a:spcPct val="100000"/>
                        </a:lnSpc>
                        <a:spcAft>
                          <a:spcPts val="0"/>
                        </a:spcAft>
                      </a:pPr>
                      <a:r>
                        <a:rPr lang="en-US" sz="2800" b="1" baseline="0" dirty="0" smtClean="0">
                          <a:solidFill>
                            <a:schemeClr val="tx1"/>
                          </a:solidFill>
                          <a:effectLst/>
                          <a:latin typeface="+mn-lt"/>
                        </a:rPr>
                        <a:t>0,2</a:t>
                      </a:r>
                      <a:endParaRPr lang="ru-RU" sz="2800" b="1" baseline="0" dirty="0">
                        <a:solidFill>
                          <a:schemeClr val="tx1"/>
                        </a:solidFill>
                        <a:effectLst/>
                        <a:latin typeface="+mn-lt"/>
                        <a:ea typeface="Times New Roman"/>
                        <a:cs typeface="Times New Roman"/>
                      </a:endParaRPr>
                    </a:p>
                  </a:txBody>
                  <a:tcPr marL="68580" marR="68580" marT="0" marB="0">
                    <a:solidFill>
                      <a:schemeClr val="accent1"/>
                    </a:solidFill>
                  </a:tcPr>
                </a:tc>
                <a:tc rowSpan="2">
                  <a:txBody>
                    <a:bodyPr/>
                    <a:lstStyle/>
                    <a:p>
                      <a:pPr algn="ctr">
                        <a:lnSpc>
                          <a:spcPct val="100000"/>
                        </a:lnSpc>
                        <a:spcAft>
                          <a:spcPts val="0"/>
                        </a:spcAft>
                      </a:pPr>
                      <a:endParaRPr lang="en-US" sz="2800" b="1" baseline="0" dirty="0" smtClean="0">
                        <a:solidFill>
                          <a:schemeClr val="tx1"/>
                        </a:solidFill>
                        <a:effectLst/>
                        <a:latin typeface="+mn-lt"/>
                      </a:endParaRPr>
                    </a:p>
                    <a:p>
                      <a:pPr algn="ctr">
                        <a:lnSpc>
                          <a:spcPct val="100000"/>
                        </a:lnSpc>
                        <a:spcAft>
                          <a:spcPts val="0"/>
                        </a:spcAft>
                      </a:pPr>
                      <a:r>
                        <a:rPr lang="en-US" sz="2800" b="1" baseline="0" dirty="0" smtClean="0">
                          <a:solidFill>
                            <a:schemeClr val="tx1"/>
                          </a:solidFill>
                          <a:effectLst/>
                          <a:latin typeface="+mn-lt"/>
                        </a:rPr>
                        <a:t>120</a:t>
                      </a:r>
                      <a:endParaRPr lang="ru-RU" sz="2800" b="1" baseline="0" dirty="0">
                        <a:solidFill>
                          <a:schemeClr val="tx1"/>
                        </a:solidFill>
                        <a:effectLst/>
                        <a:latin typeface="+mn-lt"/>
                        <a:ea typeface="Times New Roman"/>
                        <a:cs typeface="Times New Roman"/>
                      </a:endParaRPr>
                    </a:p>
                  </a:txBody>
                  <a:tcPr marL="68580" marR="68580" marT="0" marB="0">
                    <a:solidFill>
                      <a:schemeClr val="accent1"/>
                    </a:solidFill>
                  </a:tcPr>
                </a:tc>
                <a:tc rowSpan="2">
                  <a:txBody>
                    <a:bodyPr/>
                    <a:lstStyle/>
                    <a:p>
                      <a:pPr algn="ctr">
                        <a:lnSpc>
                          <a:spcPct val="100000"/>
                        </a:lnSpc>
                        <a:spcAft>
                          <a:spcPts val="0"/>
                        </a:spcAft>
                      </a:pPr>
                      <a:endParaRPr lang="en-US" sz="2800" b="1" baseline="0" dirty="0" smtClean="0">
                        <a:solidFill>
                          <a:schemeClr val="tx1"/>
                        </a:solidFill>
                        <a:effectLst/>
                        <a:latin typeface="+mn-lt"/>
                      </a:endParaRPr>
                    </a:p>
                    <a:p>
                      <a:pPr algn="ctr">
                        <a:lnSpc>
                          <a:spcPct val="100000"/>
                        </a:lnSpc>
                        <a:spcAft>
                          <a:spcPts val="0"/>
                        </a:spcAft>
                      </a:pPr>
                      <a:r>
                        <a:rPr lang="en-US" sz="2800" b="1" baseline="0" dirty="0" smtClean="0">
                          <a:solidFill>
                            <a:schemeClr val="tx1"/>
                          </a:solidFill>
                          <a:effectLst/>
                          <a:latin typeface="+mn-lt"/>
                        </a:rPr>
                        <a:t>6,9 </a:t>
                      </a:r>
                      <a:endParaRPr lang="ru-RU" sz="2800" b="1" baseline="0" dirty="0">
                        <a:solidFill>
                          <a:schemeClr val="tx1"/>
                        </a:solidFill>
                        <a:effectLst/>
                        <a:latin typeface="+mn-lt"/>
                        <a:ea typeface="Times New Roman"/>
                        <a:cs typeface="Times New Roman"/>
                      </a:endParaRPr>
                    </a:p>
                  </a:txBody>
                  <a:tcPr marL="68580" marR="68580" marT="0" marB="0">
                    <a:solidFill>
                      <a:schemeClr val="accent1"/>
                    </a:solidFill>
                  </a:tcPr>
                </a:tc>
                <a:tc>
                  <a:txBody>
                    <a:bodyPr/>
                    <a:lstStyle/>
                    <a:p>
                      <a:pPr algn="ctr">
                        <a:lnSpc>
                          <a:spcPct val="100000"/>
                        </a:lnSpc>
                        <a:spcAft>
                          <a:spcPts val="0"/>
                        </a:spcAft>
                      </a:pPr>
                      <a:r>
                        <a:rPr lang="en-US" sz="2800" b="1" baseline="0" dirty="0" err="1">
                          <a:solidFill>
                            <a:schemeClr val="tx1"/>
                          </a:solidFill>
                          <a:effectLst/>
                          <a:latin typeface="+mn-lt"/>
                        </a:rPr>
                        <a:t>CrN</a:t>
                      </a:r>
                      <a:endParaRPr lang="ru-RU" sz="2800" b="1" baseline="0" dirty="0">
                        <a:solidFill>
                          <a:schemeClr val="tx1"/>
                        </a:solidFill>
                        <a:effectLst/>
                        <a:latin typeface="+mn-lt"/>
                        <a:ea typeface="Times New Roman"/>
                        <a:cs typeface="Times New Roman"/>
                      </a:endParaRPr>
                    </a:p>
                  </a:txBody>
                  <a:tcPr marL="68580" marR="68580" marT="0" marB="0">
                    <a:solidFill>
                      <a:schemeClr val="accent1"/>
                    </a:solidFill>
                  </a:tcPr>
                </a:tc>
                <a:tc>
                  <a:txBody>
                    <a:bodyPr/>
                    <a:lstStyle/>
                    <a:p>
                      <a:pPr algn="ctr">
                        <a:lnSpc>
                          <a:spcPct val="100000"/>
                        </a:lnSpc>
                        <a:spcAft>
                          <a:spcPts val="0"/>
                        </a:spcAft>
                      </a:pPr>
                      <a:r>
                        <a:rPr lang="en-US" sz="2800" b="1" baseline="0">
                          <a:solidFill>
                            <a:schemeClr val="tx1"/>
                          </a:solidFill>
                          <a:effectLst/>
                          <a:latin typeface="+mn-lt"/>
                        </a:rPr>
                        <a:t>NaCl (B1)</a:t>
                      </a:r>
                      <a:endParaRPr lang="ru-RU" sz="2800" b="1" baseline="0">
                        <a:solidFill>
                          <a:schemeClr val="tx1"/>
                        </a:solidFill>
                        <a:effectLst/>
                        <a:latin typeface="+mn-lt"/>
                        <a:ea typeface="Times New Roman"/>
                        <a:cs typeface="Times New Roman"/>
                      </a:endParaRPr>
                    </a:p>
                  </a:txBody>
                  <a:tcPr marL="68580" marR="68580" marT="0" marB="0">
                    <a:solidFill>
                      <a:schemeClr val="accent1"/>
                    </a:solidFill>
                  </a:tcPr>
                </a:tc>
                <a:tc>
                  <a:txBody>
                    <a:bodyPr/>
                    <a:lstStyle/>
                    <a:p>
                      <a:pPr algn="ctr">
                        <a:lnSpc>
                          <a:spcPct val="100000"/>
                        </a:lnSpc>
                        <a:spcAft>
                          <a:spcPts val="0"/>
                        </a:spcAft>
                      </a:pPr>
                      <a:r>
                        <a:rPr lang="en-US" sz="2800" b="1" baseline="0">
                          <a:solidFill>
                            <a:schemeClr val="tx1"/>
                          </a:solidFill>
                          <a:effectLst/>
                          <a:latin typeface="+mn-lt"/>
                        </a:rPr>
                        <a:t>0,4166</a:t>
                      </a:r>
                      <a:endParaRPr lang="ru-RU" sz="2800" b="1" baseline="0">
                        <a:solidFill>
                          <a:schemeClr val="tx1"/>
                        </a:solidFill>
                        <a:effectLst/>
                        <a:latin typeface="+mn-lt"/>
                        <a:ea typeface="Times New Roman"/>
                        <a:cs typeface="Times New Roman"/>
                      </a:endParaRPr>
                    </a:p>
                  </a:txBody>
                  <a:tcPr marL="68580" marR="68580" marT="0" marB="0">
                    <a:solidFill>
                      <a:schemeClr val="accent1"/>
                    </a:solidFill>
                  </a:tcPr>
                </a:tc>
                <a:tc>
                  <a:txBody>
                    <a:bodyPr/>
                    <a:lstStyle/>
                    <a:p>
                      <a:pPr algn="ctr">
                        <a:lnSpc>
                          <a:spcPct val="100000"/>
                        </a:lnSpc>
                        <a:spcAft>
                          <a:spcPts val="0"/>
                        </a:spcAft>
                      </a:pPr>
                      <a:r>
                        <a:rPr lang="en-US" sz="2800" b="1" baseline="0">
                          <a:solidFill>
                            <a:schemeClr val="tx1"/>
                          </a:solidFill>
                          <a:effectLst/>
                          <a:latin typeface="+mn-lt"/>
                        </a:rPr>
                        <a:t>19</a:t>
                      </a:r>
                      <a:endParaRPr lang="ru-RU" sz="2800" b="1" baseline="0">
                        <a:solidFill>
                          <a:schemeClr val="tx1"/>
                        </a:solidFill>
                        <a:effectLst/>
                        <a:latin typeface="+mn-lt"/>
                        <a:ea typeface="Times New Roman"/>
                        <a:cs typeface="Times New Roman"/>
                      </a:endParaRPr>
                    </a:p>
                  </a:txBody>
                  <a:tcPr marL="68580" marR="68580" marT="0" marB="0">
                    <a:solidFill>
                      <a:schemeClr val="accent1"/>
                    </a:solidFill>
                  </a:tcPr>
                </a:tc>
              </a:tr>
              <a:tr h="538797">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a:lnSpc>
                          <a:spcPct val="100000"/>
                        </a:lnSpc>
                        <a:spcAft>
                          <a:spcPts val="0"/>
                        </a:spcAft>
                      </a:pPr>
                      <a:r>
                        <a:rPr lang="en-US" sz="2800" b="1" baseline="0" dirty="0">
                          <a:solidFill>
                            <a:schemeClr val="tx1"/>
                          </a:solidFill>
                          <a:effectLst/>
                          <a:latin typeface="+mn-lt"/>
                        </a:rPr>
                        <a:t>Cr</a:t>
                      </a:r>
                      <a:endParaRPr lang="ru-RU" sz="2800" b="1" baseline="0" dirty="0">
                        <a:solidFill>
                          <a:schemeClr val="tx1"/>
                        </a:solidFill>
                        <a:effectLst/>
                        <a:latin typeface="+mn-lt"/>
                        <a:ea typeface="Times New Roman"/>
                        <a:cs typeface="Times New Roman"/>
                      </a:endParaRPr>
                    </a:p>
                  </a:txBody>
                  <a:tcPr marL="68580" marR="68580" marT="0" marB="0">
                    <a:solidFill>
                      <a:schemeClr val="accent1"/>
                    </a:solidFill>
                  </a:tcPr>
                </a:tc>
                <a:tc>
                  <a:txBody>
                    <a:bodyPr/>
                    <a:lstStyle/>
                    <a:p>
                      <a:pPr algn="ctr">
                        <a:lnSpc>
                          <a:spcPct val="100000"/>
                        </a:lnSpc>
                        <a:spcAft>
                          <a:spcPts val="0"/>
                        </a:spcAft>
                      </a:pPr>
                      <a:r>
                        <a:rPr lang="en-US" sz="2800" b="1" baseline="0" dirty="0">
                          <a:solidFill>
                            <a:schemeClr val="tx1"/>
                          </a:solidFill>
                          <a:effectLst/>
                          <a:latin typeface="+mn-lt"/>
                        </a:rPr>
                        <a:t>BCC (A2)</a:t>
                      </a:r>
                      <a:endParaRPr lang="ru-RU" sz="2800" b="1" baseline="0" dirty="0">
                        <a:solidFill>
                          <a:schemeClr val="tx1"/>
                        </a:solidFill>
                        <a:effectLst/>
                        <a:latin typeface="+mn-lt"/>
                        <a:ea typeface="Times New Roman"/>
                        <a:cs typeface="Times New Roman"/>
                      </a:endParaRPr>
                    </a:p>
                  </a:txBody>
                  <a:tcPr marL="68580" marR="68580" marT="0" marB="0">
                    <a:solidFill>
                      <a:schemeClr val="accent1"/>
                    </a:solidFill>
                  </a:tcPr>
                </a:tc>
                <a:tc>
                  <a:txBody>
                    <a:bodyPr/>
                    <a:lstStyle/>
                    <a:p>
                      <a:pPr algn="ctr">
                        <a:lnSpc>
                          <a:spcPct val="100000"/>
                        </a:lnSpc>
                        <a:spcAft>
                          <a:spcPts val="0"/>
                        </a:spcAft>
                      </a:pPr>
                      <a:r>
                        <a:rPr lang="en-US" sz="2800" b="1" baseline="0" dirty="0">
                          <a:solidFill>
                            <a:schemeClr val="tx1"/>
                          </a:solidFill>
                          <a:effectLst/>
                          <a:latin typeface="+mn-lt"/>
                        </a:rPr>
                        <a:t> </a:t>
                      </a:r>
                      <a:endParaRPr lang="ru-RU" sz="2800" b="1" baseline="0" dirty="0">
                        <a:solidFill>
                          <a:schemeClr val="tx1"/>
                        </a:solidFill>
                        <a:effectLst/>
                        <a:latin typeface="+mn-lt"/>
                        <a:ea typeface="Times New Roman"/>
                        <a:cs typeface="Times New Roman"/>
                      </a:endParaRPr>
                    </a:p>
                  </a:txBody>
                  <a:tcPr marL="68580" marR="68580" marT="0" marB="0">
                    <a:solidFill>
                      <a:schemeClr val="accent1"/>
                    </a:solidFill>
                  </a:tcPr>
                </a:tc>
                <a:tc>
                  <a:txBody>
                    <a:bodyPr/>
                    <a:lstStyle/>
                    <a:p>
                      <a:pPr algn="ctr">
                        <a:lnSpc>
                          <a:spcPct val="100000"/>
                        </a:lnSpc>
                        <a:spcAft>
                          <a:spcPts val="0"/>
                        </a:spcAft>
                      </a:pPr>
                      <a:r>
                        <a:rPr lang="en-US" sz="2800" b="1" baseline="0">
                          <a:solidFill>
                            <a:schemeClr val="tx1"/>
                          </a:solidFill>
                          <a:effectLst/>
                          <a:latin typeface="+mn-lt"/>
                        </a:rPr>
                        <a:t> </a:t>
                      </a:r>
                      <a:endParaRPr lang="ru-RU" sz="2800" b="1" baseline="0">
                        <a:solidFill>
                          <a:schemeClr val="tx1"/>
                        </a:solidFill>
                        <a:effectLst/>
                        <a:latin typeface="+mn-lt"/>
                        <a:ea typeface="Times New Roman"/>
                        <a:cs typeface="Times New Roman"/>
                      </a:endParaRPr>
                    </a:p>
                  </a:txBody>
                  <a:tcPr marL="68580" marR="68580" marT="0" marB="0">
                    <a:solidFill>
                      <a:schemeClr val="accent1"/>
                    </a:solidFill>
                  </a:tcPr>
                </a:tc>
              </a:tr>
              <a:tr h="528003">
                <a:tc rowSpan="2">
                  <a:txBody>
                    <a:bodyPr/>
                    <a:lstStyle/>
                    <a:p>
                      <a:pPr algn="ctr">
                        <a:lnSpc>
                          <a:spcPct val="100000"/>
                        </a:lnSpc>
                        <a:spcAft>
                          <a:spcPts val="0"/>
                        </a:spcAft>
                      </a:pPr>
                      <a:endParaRPr lang="en-US" sz="2800" b="1" baseline="0" dirty="0" smtClean="0">
                        <a:solidFill>
                          <a:schemeClr val="tx1"/>
                        </a:solidFill>
                        <a:effectLst/>
                        <a:latin typeface="+mn-lt"/>
                      </a:endParaRPr>
                    </a:p>
                    <a:p>
                      <a:pPr algn="ctr">
                        <a:lnSpc>
                          <a:spcPct val="100000"/>
                        </a:lnSpc>
                        <a:spcAft>
                          <a:spcPts val="0"/>
                        </a:spcAft>
                      </a:pPr>
                      <a:r>
                        <a:rPr lang="en-US" sz="2800" b="1" baseline="0" dirty="0" smtClean="0">
                          <a:solidFill>
                            <a:schemeClr val="tx1"/>
                          </a:solidFill>
                          <a:effectLst/>
                          <a:latin typeface="+mn-lt"/>
                        </a:rPr>
                        <a:t>3</a:t>
                      </a:r>
                      <a:endParaRPr lang="ru-RU" sz="2800" b="1" baseline="0" dirty="0">
                        <a:solidFill>
                          <a:schemeClr val="tx1"/>
                        </a:solidFill>
                        <a:effectLst/>
                        <a:latin typeface="+mn-lt"/>
                        <a:ea typeface="Times New Roman"/>
                        <a:cs typeface="Times New Roman"/>
                      </a:endParaRPr>
                    </a:p>
                  </a:txBody>
                  <a:tcPr marL="68580" marR="68580" marT="0" marB="0">
                    <a:solidFill>
                      <a:schemeClr val="accent1"/>
                    </a:solidFill>
                  </a:tcPr>
                </a:tc>
                <a:tc rowSpan="2">
                  <a:txBody>
                    <a:bodyPr/>
                    <a:lstStyle/>
                    <a:p>
                      <a:pPr algn="ctr">
                        <a:lnSpc>
                          <a:spcPct val="100000"/>
                        </a:lnSpc>
                        <a:spcAft>
                          <a:spcPts val="0"/>
                        </a:spcAft>
                      </a:pPr>
                      <a:endParaRPr lang="en-US" sz="2800" b="1" baseline="0" dirty="0" smtClean="0">
                        <a:solidFill>
                          <a:schemeClr val="tx1"/>
                        </a:solidFill>
                        <a:effectLst/>
                        <a:latin typeface="+mn-lt"/>
                      </a:endParaRPr>
                    </a:p>
                    <a:p>
                      <a:pPr algn="ctr">
                        <a:lnSpc>
                          <a:spcPct val="100000"/>
                        </a:lnSpc>
                        <a:spcAft>
                          <a:spcPts val="0"/>
                        </a:spcAft>
                      </a:pPr>
                      <a:r>
                        <a:rPr lang="en-US" sz="2800" b="1" baseline="0" dirty="0" smtClean="0">
                          <a:solidFill>
                            <a:schemeClr val="tx1"/>
                          </a:solidFill>
                          <a:effectLst/>
                          <a:latin typeface="+mn-lt"/>
                        </a:rPr>
                        <a:t>2</a:t>
                      </a:r>
                      <a:endParaRPr lang="ru-RU" sz="2800" b="1" baseline="0" dirty="0">
                        <a:solidFill>
                          <a:schemeClr val="tx1"/>
                        </a:solidFill>
                        <a:effectLst/>
                        <a:latin typeface="+mn-lt"/>
                        <a:ea typeface="Times New Roman"/>
                        <a:cs typeface="Times New Roman"/>
                      </a:endParaRPr>
                    </a:p>
                  </a:txBody>
                  <a:tcPr marL="68580" marR="68580" marT="0" marB="0">
                    <a:solidFill>
                      <a:schemeClr val="accent1"/>
                    </a:solidFill>
                  </a:tcPr>
                </a:tc>
                <a:tc rowSpan="2">
                  <a:txBody>
                    <a:bodyPr/>
                    <a:lstStyle/>
                    <a:p>
                      <a:pPr algn="ctr">
                        <a:lnSpc>
                          <a:spcPct val="100000"/>
                        </a:lnSpc>
                        <a:spcAft>
                          <a:spcPts val="0"/>
                        </a:spcAft>
                      </a:pPr>
                      <a:endParaRPr lang="en-US" sz="2800" b="1" baseline="0" dirty="0" smtClean="0">
                        <a:solidFill>
                          <a:schemeClr val="tx1"/>
                        </a:solidFill>
                        <a:effectLst/>
                        <a:latin typeface="+mn-lt"/>
                      </a:endParaRPr>
                    </a:p>
                    <a:p>
                      <a:pPr algn="ctr">
                        <a:lnSpc>
                          <a:spcPct val="100000"/>
                        </a:lnSpc>
                        <a:spcAft>
                          <a:spcPts val="0"/>
                        </a:spcAft>
                      </a:pPr>
                      <a:r>
                        <a:rPr lang="en-US" sz="2800" b="1" baseline="0" dirty="0" smtClean="0">
                          <a:solidFill>
                            <a:schemeClr val="tx1"/>
                          </a:solidFill>
                          <a:effectLst/>
                          <a:latin typeface="+mn-lt"/>
                        </a:rPr>
                        <a:t>150</a:t>
                      </a:r>
                      <a:endParaRPr lang="ru-RU" sz="2800" b="1" baseline="0" dirty="0">
                        <a:solidFill>
                          <a:schemeClr val="tx1"/>
                        </a:solidFill>
                        <a:effectLst/>
                        <a:latin typeface="+mn-lt"/>
                        <a:ea typeface="Times New Roman"/>
                        <a:cs typeface="Times New Roman"/>
                      </a:endParaRPr>
                    </a:p>
                  </a:txBody>
                  <a:tcPr marL="68580" marR="68580" marT="0" marB="0">
                    <a:solidFill>
                      <a:schemeClr val="accent1"/>
                    </a:solidFill>
                  </a:tcPr>
                </a:tc>
                <a:tc rowSpan="2">
                  <a:txBody>
                    <a:bodyPr/>
                    <a:lstStyle/>
                    <a:p>
                      <a:pPr algn="ctr">
                        <a:lnSpc>
                          <a:spcPct val="100000"/>
                        </a:lnSpc>
                        <a:spcAft>
                          <a:spcPts val="0"/>
                        </a:spcAft>
                      </a:pPr>
                      <a:endParaRPr lang="en-US" sz="2800" b="1" baseline="0" dirty="0" smtClean="0">
                        <a:solidFill>
                          <a:schemeClr val="tx1"/>
                        </a:solidFill>
                        <a:effectLst/>
                        <a:latin typeface="+mn-lt"/>
                      </a:endParaRPr>
                    </a:p>
                    <a:p>
                      <a:pPr algn="ctr">
                        <a:lnSpc>
                          <a:spcPct val="100000"/>
                        </a:lnSpc>
                        <a:spcAft>
                          <a:spcPts val="0"/>
                        </a:spcAft>
                      </a:pPr>
                      <a:r>
                        <a:rPr lang="en-US" sz="2800" b="1" baseline="0" dirty="0" smtClean="0">
                          <a:solidFill>
                            <a:schemeClr val="tx1"/>
                          </a:solidFill>
                          <a:effectLst/>
                          <a:latin typeface="+mn-lt"/>
                        </a:rPr>
                        <a:t>4,1</a:t>
                      </a:r>
                      <a:endParaRPr lang="ru-RU" sz="2800" b="1" baseline="0" dirty="0">
                        <a:solidFill>
                          <a:schemeClr val="tx1"/>
                        </a:solidFill>
                        <a:effectLst/>
                        <a:latin typeface="+mn-lt"/>
                      </a:endParaRPr>
                    </a:p>
                    <a:p>
                      <a:pPr algn="ctr">
                        <a:lnSpc>
                          <a:spcPct val="100000"/>
                        </a:lnSpc>
                        <a:spcAft>
                          <a:spcPts val="0"/>
                        </a:spcAft>
                      </a:pPr>
                      <a:r>
                        <a:rPr lang="en-US" sz="2800" b="1" baseline="0" dirty="0">
                          <a:solidFill>
                            <a:schemeClr val="tx1"/>
                          </a:solidFill>
                          <a:effectLst/>
                          <a:latin typeface="+mn-lt"/>
                        </a:rPr>
                        <a:t> </a:t>
                      </a:r>
                      <a:endParaRPr lang="ru-RU" sz="2800" b="1" baseline="0" dirty="0">
                        <a:solidFill>
                          <a:schemeClr val="tx1"/>
                        </a:solidFill>
                        <a:effectLst/>
                        <a:latin typeface="+mn-lt"/>
                        <a:ea typeface="Times New Roman"/>
                        <a:cs typeface="Times New Roman"/>
                      </a:endParaRPr>
                    </a:p>
                  </a:txBody>
                  <a:tcPr marL="68580" marR="68580" marT="0" marB="0">
                    <a:solidFill>
                      <a:schemeClr val="accent1"/>
                    </a:solidFill>
                  </a:tcPr>
                </a:tc>
                <a:tc>
                  <a:txBody>
                    <a:bodyPr/>
                    <a:lstStyle/>
                    <a:p>
                      <a:pPr algn="ctr">
                        <a:lnSpc>
                          <a:spcPct val="100000"/>
                        </a:lnSpc>
                        <a:spcAft>
                          <a:spcPts val="0"/>
                        </a:spcAft>
                      </a:pPr>
                      <a:r>
                        <a:rPr lang="en-US" sz="2800" b="1" baseline="0">
                          <a:solidFill>
                            <a:schemeClr val="tx1"/>
                          </a:solidFill>
                          <a:effectLst/>
                          <a:latin typeface="+mn-lt"/>
                        </a:rPr>
                        <a:t>CrN</a:t>
                      </a:r>
                      <a:endParaRPr lang="ru-RU" sz="2800" b="1" baseline="0">
                        <a:solidFill>
                          <a:schemeClr val="tx1"/>
                        </a:solidFill>
                        <a:effectLst/>
                        <a:latin typeface="+mn-lt"/>
                        <a:ea typeface="Times New Roman"/>
                        <a:cs typeface="Times New Roman"/>
                      </a:endParaRPr>
                    </a:p>
                  </a:txBody>
                  <a:tcPr marL="68580" marR="68580" marT="0" marB="0">
                    <a:solidFill>
                      <a:schemeClr val="accent1"/>
                    </a:solidFill>
                  </a:tcPr>
                </a:tc>
                <a:tc>
                  <a:txBody>
                    <a:bodyPr/>
                    <a:lstStyle/>
                    <a:p>
                      <a:pPr algn="ctr">
                        <a:lnSpc>
                          <a:spcPct val="100000"/>
                        </a:lnSpc>
                        <a:spcAft>
                          <a:spcPts val="0"/>
                        </a:spcAft>
                      </a:pPr>
                      <a:r>
                        <a:rPr lang="en-US" sz="2800" b="1" baseline="0">
                          <a:solidFill>
                            <a:schemeClr val="tx1"/>
                          </a:solidFill>
                          <a:effectLst/>
                          <a:latin typeface="+mn-lt"/>
                        </a:rPr>
                        <a:t>NaCl (B1)</a:t>
                      </a:r>
                      <a:endParaRPr lang="ru-RU" sz="2800" b="1" baseline="0">
                        <a:solidFill>
                          <a:schemeClr val="tx1"/>
                        </a:solidFill>
                        <a:effectLst/>
                        <a:latin typeface="+mn-lt"/>
                        <a:ea typeface="Times New Roman"/>
                        <a:cs typeface="Times New Roman"/>
                      </a:endParaRPr>
                    </a:p>
                  </a:txBody>
                  <a:tcPr marL="68580" marR="68580" marT="0" marB="0">
                    <a:solidFill>
                      <a:schemeClr val="accent1"/>
                    </a:solidFill>
                  </a:tcPr>
                </a:tc>
                <a:tc>
                  <a:txBody>
                    <a:bodyPr/>
                    <a:lstStyle/>
                    <a:p>
                      <a:pPr algn="ctr">
                        <a:lnSpc>
                          <a:spcPct val="100000"/>
                        </a:lnSpc>
                        <a:spcAft>
                          <a:spcPts val="0"/>
                        </a:spcAft>
                      </a:pPr>
                      <a:r>
                        <a:rPr lang="en-US" sz="2800" b="1" baseline="0" dirty="0">
                          <a:solidFill>
                            <a:schemeClr val="tx1"/>
                          </a:solidFill>
                          <a:effectLst/>
                          <a:latin typeface="+mn-lt"/>
                        </a:rPr>
                        <a:t>0,4180</a:t>
                      </a:r>
                      <a:endParaRPr lang="ru-RU" sz="2800" b="1" baseline="0" dirty="0">
                        <a:solidFill>
                          <a:schemeClr val="tx1"/>
                        </a:solidFill>
                        <a:effectLst/>
                        <a:latin typeface="+mn-lt"/>
                        <a:ea typeface="Times New Roman"/>
                        <a:cs typeface="Times New Roman"/>
                      </a:endParaRPr>
                    </a:p>
                  </a:txBody>
                  <a:tcPr marL="68580" marR="68580" marT="0" marB="0">
                    <a:solidFill>
                      <a:schemeClr val="accent1"/>
                    </a:solidFill>
                  </a:tcPr>
                </a:tc>
                <a:tc>
                  <a:txBody>
                    <a:bodyPr/>
                    <a:lstStyle/>
                    <a:p>
                      <a:pPr algn="ctr">
                        <a:lnSpc>
                          <a:spcPct val="100000"/>
                        </a:lnSpc>
                        <a:spcAft>
                          <a:spcPts val="0"/>
                        </a:spcAft>
                      </a:pPr>
                      <a:r>
                        <a:rPr lang="en-US" sz="2800" b="1" baseline="0" dirty="0">
                          <a:solidFill>
                            <a:schemeClr val="tx1"/>
                          </a:solidFill>
                          <a:effectLst/>
                          <a:latin typeface="+mn-lt"/>
                        </a:rPr>
                        <a:t>21</a:t>
                      </a:r>
                      <a:endParaRPr lang="ru-RU" sz="2800" b="1" baseline="0" dirty="0">
                        <a:solidFill>
                          <a:schemeClr val="tx1"/>
                        </a:solidFill>
                        <a:effectLst/>
                        <a:latin typeface="+mn-lt"/>
                        <a:ea typeface="Times New Roman"/>
                        <a:cs typeface="Times New Roman"/>
                      </a:endParaRPr>
                    </a:p>
                  </a:txBody>
                  <a:tcPr marL="68580" marR="68580" marT="0" marB="0">
                    <a:solidFill>
                      <a:schemeClr val="accent1"/>
                    </a:solidFill>
                  </a:tcPr>
                </a:tc>
              </a:tr>
              <a:tr h="106680">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a:lnSpc>
                          <a:spcPct val="100000"/>
                        </a:lnSpc>
                        <a:spcAft>
                          <a:spcPts val="0"/>
                        </a:spcAft>
                      </a:pPr>
                      <a:r>
                        <a:rPr lang="en-US" sz="2800" b="1" baseline="0">
                          <a:solidFill>
                            <a:schemeClr val="tx1"/>
                          </a:solidFill>
                          <a:effectLst/>
                          <a:latin typeface="+mn-lt"/>
                        </a:rPr>
                        <a:t>Cu - sublayer</a:t>
                      </a:r>
                      <a:endParaRPr lang="ru-RU" sz="2800" b="1" baseline="0">
                        <a:solidFill>
                          <a:schemeClr val="tx1"/>
                        </a:solidFill>
                        <a:effectLst/>
                        <a:latin typeface="+mn-lt"/>
                        <a:ea typeface="Times New Roman"/>
                        <a:cs typeface="Times New Roman"/>
                      </a:endParaRPr>
                    </a:p>
                  </a:txBody>
                  <a:tcPr marL="68580" marR="68580" marT="0" marB="0">
                    <a:solidFill>
                      <a:schemeClr val="accent1"/>
                    </a:solidFill>
                  </a:tcPr>
                </a:tc>
                <a:tc>
                  <a:txBody>
                    <a:bodyPr/>
                    <a:lstStyle/>
                    <a:p>
                      <a:pPr algn="ctr">
                        <a:lnSpc>
                          <a:spcPct val="100000"/>
                        </a:lnSpc>
                        <a:spcAft>
                          <a:spcPts val="0"/>
                        </a:spcAft>
                      </a:pPr>
                      <a:r>
                        <a:rPr lang="en-US" sz="2800" b="1" baseline="0">
                          <a:solidFill>
                            <a:schemeClr val="tx1"/>
                          </a:solidFill>
                          <a:effectLst/>
                          <a:latin typeface="+mn-lt"/>
                        </a:rPr>
                        <a:t>HCC (А1)</a:t>
                      </a:r>
                      <a:endParaRPr lang="ru-RU" sz="2800" b="1" baseline="0">
                        <a:solidFill>
                          <a:schemeClr val="tx1"/>
                        </a:solidFill>
                        <a:effectLst/>
                        <a:latin typeface="+mn-lt"/>
                        <a:ea typeface="Times New Roman"/>
                        <a:cs typeface="Times New Roman"/>
                      </a:endParaRPr>
                    </a:p>
                  </a:txBody>
                  <a:tcPr marL="68580" marR="68580" marT="0" marB="0">
                    <a:solidFill>
                      <a:schemeClr val="accent1"/>
                    </a:solidFill>
                  </a:tcPr>
                </a:tc>
                <a:tc>
                  <a:txBody>
                    <a:bodyPr/>
                    <a:lstStyle/>
                    <a:p>
                      <a:pPr algn="ctr">
                        <a:lnSpc>
                          <a:spcPct val="100000"/>
                        </a:lnSpc>
                        <a:spcAft>
                          <a:spcPts val="0"/>
                        </a:spcAft>
                      </a:pPr>
                      <a:r>
                        <a:rPr lang="en-US" sz="2800" b="1" baseline="0" dirty="0">
                          <a:solidFill>
                            <a:schemeClr val="tx1"/>
                          </a:solidFill>
                          <a:effectLst/>
                          <a:latin typeface="+mn-lt"/>
                        </a:rPr>
                        <a:t> </a:t>
                      </a:r>
                      <a:endParaRPr lang="ru-RU" sz="2800" b="1" baseline="0" dirty="0">
                        <a:solidFill>
                          <a:schemeClr val="tx1"/>
                        </a:solidFill>
                        <a:effectLst/>
                        <a:latin typeface="+mn-lt"/>
                        <a:ea typeface="Times New Roman"/>
                        <a:cs typeface="Times New Roman"/>
                      </a:endParaRPr>
                    </a:p>
                  </a:txBody>
                  <a:tcPr marL="68580" marR="68580" marT="0" marB="0">
                    <a:solidFill>
                      <a:schemeClr val="accent1"/>
                    </a:solidFill>
                  </a:tcPr>
                </a:tc>
                <a:tc>
                  <a:txBody>
                    <a:bodyPr/>
                    <a:lstStyle/>
                    <a:p>
                      <a:pPr algn="ctr">
                        <a:lnSpc>
                          <a:spcPct val="100000"/>
                        </a:lnSpc>
                        <a:spcAft>
                          <a:spcPts val="0"/>
                        </a:spcAft>
                      </a:pPr>
                      <a:r>
                        <a:rPr lang="en-US" sz="2800" b="1" baseline="0">
                          <a:solidFill>
                            <a:schemeClr val="tx1"/>
                          </a:solidFill>
                          <a:effectLst/>
                          <a:latin typeface="+mn-lt"/>
                        </a:rPr>
                        <a:t> </a:t>
                      </a:r>
                      <a:endParaRPr lang="ru-RU" sz="2800" b="1" baseline="0">
                        <a:solidFill>
                          <a:schemeClr val="tx1"/>
                        </a:solidFill>
                        <a:effectLst/>
                        <a:latin typeface="+mn-lt"/>
                        <a:ea typeface="Times New Roman"/>
                        <a:cs typeface="Times New Roman"/>
                      </a:endParaRPr>
                    </a:p>
                  </a:txBody>
                  <a:tcPr marL="68580" marR="68580" marT="0" marB="0">
                    <a:solidFill>
                      <a:schemeClr val="accent1"/>
                    </a:solidFill>
                  </a:tcPr>
                </a:tc>
              </a:tr>
              <a:tr h="0">
                <a:tc rowSpan="3">
                  <a:txBody>
                    <a:bodyPr/>
                    <a:lstStyle/>
                    <a:p>
                      <a:pPr algn="ctr">
                        <a:lnSpc>
                          <a:spcPct val="100000"/>
                        </a:lnSpc>
                        <a:spcAft>
                          <a:spcPts val="0"/>
                        </a:spcAft>
                      </a:pPr>
                      <a:endParaRPr lang="en-US" sz="2800" b="1" baseline="0" dirty="0" smtClean="0">
                        <a:solidFill>
                          <a:schemeClr val="tx1"/>
                        </a:solidFill>
                        <a:effectLst/>
                        <a:latin typeface="+mn-lt"/>
                      </a:endParaRPr>
                    </a:p>
                    <a:p>
                      <a:pPr algn="ctr">
                        <a:lnSpc>
                          <a:spcPct val="100000"/>
                        </a:lnSpc>
                        <a:spcAft>
                          <a:spcPts val="0"/>
                        </a:spcAft>
                      </a:pPr>
                      <a:r>
                        <a:rPr lang="en-US" sz="2800" b="1" baseline="0" dirty="0" smtClean="0">
                          <a:solidFill>
                            <a:schemeClr val="tx1"/>
                          </a:solidFill>
                          <a:effectLst/>
                          <a:latin typeface="+mn-lt"/>
                        </a:rPr>
                        <a:t>4</a:t>
                      </a:r>
                      <a:endParaRPr lang="ru-RU" sz="2800" b="1" baseline="0" dirty="0">
                        <a:solidFill>
                          <a:schemeClr val="tx1"/>
                        </a:solidFill>
                        <a:effectLst/>
                        <a:latin typeface="+mn-lt"/>
                        <a:ea typeface="Times New Roman"/>
                        <a:cs typeface="Times New Roman"/>
                      </a:endParaRPr>
                    </a:p>
                  </a:txBody>
                  <a:tcPr marL="68580" marR="68580" marT="0" marB="0">
                    <a:solidFill>
                      <a:schemeClr val="accent1"/>
                    </a:solidFill>
                  </a:tcPr>
                </a:tc>
                <a:tc rowSpan="3">
                  <a:txBody>
                    <a:bodyPr/>
                    <a:lstStyle/>
                    <a:p>
                      <a:pPr algn="ctr">
                        <a:lnSpc>
                          <a:spcPct val="100000"/>
                        </a:lnSpc>
                        <a:spcAft>
                          <a:spcPts val="0"/>
                        </a:spcAft>
                      </a:pPr>
                      <a:endParaRPr lang="en-US" sz="2800" b="1" baseline="0" dirty="0" smtClean="0">
                        <a:solidFill>
                          <a:schemeClr val="tx1"/>
                        </a:solidFill>
                        <a:effectLst/>
                        <a:latin typeface="+mn-lt"/>
                      </a:endParaRPr>
                    </a:p>
                    <a:p>
                      <a:pPr algn="ctr">
                        <a:lnSpc>
                          <a:spcPct val="100000"/>
                        </a:lnSpc>
                        <a:spcAft>
                          <a:spcPts val="0"/>
                        </a:spcAft>
                      </a:pPr>
                      <a:r>
                        <a:rPr lang="en-US" sz="2800" b="1" baseline="0" dirty="0" smtClean="0">
                          <a:solidFill>
                            <a:schemeClr val="tx1"/>
                          </a:solidFill>
                          <a:effectLst/>
                          <a:latin typeface="+mn-lt"/>
                        </a:rPr>
                        <a:t>0,2</a:t>
                      </a:r>
                      <a:endParaRPr lang="ru-RU" sz="2800" b="1" baseline="0" dirty="0">
                        <a:solidFill>
                          <a:schemeClr val="tx1"/>
                        </a:solidFill>
                        <a:effectLst/>
                        <a:latin typeface="+mn-lt"/>
                        <a:ea typeface="Times New Roman"/>
                        <a:cs typeface="Times New Roman"/>
                      </a:endParaRPr>
                    </a:p>
                  </a:txBody>
                  <a:tcPr marL="68580" marR="68580" marT="0" marB="0">
                    <a:solidFill>
                      <a:schemeClr val="accent1"/>
                    </a:solidFill>
                  </a:tcPr>
                </a:tc>
                <a:tc rowSpan="3">
                  <a:txBody>
                    <a:bodyPr/>
                    <a:lstStyle/>
                    <a:p>
                      <a:pPr algn="ctr">
                        <a:lnSpc>
                          <a:spcPct val="100000"/>
                        </a:lnSpc>
                        <a:spcAft>
                          <a:spcPts val="0"/>
                        </a:spcAft>
                      </a:pPr>
                      <a:endParaRPr lang="en-US" sz="2800" b="1" baseline="0" dirty="0" smtClean="0">
                        <a:solidFill>
                          <a:schemeClr val="tx1"/>
                        </a:solidFill>
                        <a:effectLst/>
                        <a:latin typeface="+mn-lt"/>
                      </a:endParaRPr>
                    </a:p>
                    <a:p>
                      <a:pPr algn="ctr">
                        <a:lnSpc>
                          <a:spcPct val="100000"/>
                        </a:lnSpc>
                        <a:spcAft>
                          <a:spcPts val="0"/>
                        </a:spcAft>
                      </a:pPr>
                      <a:r>
                        <a:rPr lang="en-US" sz="2800" b="1" baseline="0" dirty="0" smtClean="0">
                          <a:solidFill>
                            <a:schemeClr val="tx1"/>
                          </a:solidFill>
                          <a:effectLst/>
                          <a:latin typeface="+mn-lt"/>
                        </a:rPr>
                        <a:t>120</a:t>
                      </a:r>
                      <a:endParaRPr lang="ru-RU" sz="2800" b="1" baseline="0" dirty="0">
                        <a:solidFill>
                          <a:schemeClr val="tx1"/>
                        </a:solidFill>
                        <a:effectLst/>
                        <a:latin typeface="+mn-lt"/>
                        <a:ea typeface="Times New Roman"/>
                        <a:cs typeface="Times New Roman"/>
                      </a:endParaRPr>
                    </a:p>
                  </a:txBody>
                  <a:tcPr marL="68580" marR="68580" marT="0" marB="0">
                    <a:solidFill>
                      <a:schemeClr val="accent1"/>
                    </a:solidFill>
                  </a:tcPr>
                </a:tc>
                <a:tc rowSpan="3">
                  <a:txBody>
                    <a:bodyPr/>
                    <a:lstStyle/>
                    <a:p>
                      <a:pPr algn="ctr">
                        <a:lnSpc>
                          <a:spcPct val="100000"/>
                        </a:lnSpc>
                        <a:spcAft>
                          <a:spcPts val="0"/>
                        </a:spcAft>
                      </a:pPr>
                      <a:endParaRPr lang="en-US" sz="2800" b="1" baseline="0" dirty="0" smtClean="0">
                        <a:solidFill>
                          <a:schemeClr val="tx1"/>
                        </a:solidFill>
                        <a:effectLst/>
                        <a:latin typeface="+mn-lt"/>
                      </a:endParaRPr>
                    </a:p>
                    <a:p>
                      <a:pPr algn="ctr">
                        <a:lnSpc>
                          <a:spcPct val="100000"/>
                        </a:lnSpc>
                        <a:spcAft>
                          <a:spcPts val="0"/>
                        </a:spcAft>
                      </a:pPr>
                      <a:r>
                        <a:rPr lang="en-US" sz="2800" b="1" baseline="0" dirty="0" smtClean="0">
                          <a:solidFill>
                            <a:schemeClr val="tx1"/>
                          </a:solidFill>
                          <a:effectLst/>
                          <a:latin typeface="+mn-lt"/>
                        </a:rPr>
                        <a:t>2,2</a:t>
                      </a:r>
                      <a:endParaRPr lang="ru-RU" sz="2800" b="1" baseline="0" dirty="0">
                        <a:solidFill>
                          <a:schemeClr val="tx1"/>
                        </a:solidFill>
                        <a:effectLst/>
                        <a:latin typeface="+mn-lt"/>
                        <a:ea typeface="Times New Roman"/>
                        <a:cs typeface="Times New Roman"/>
                      </a:endParaRPr>
                    </a:p>
                  </a:txBody>
                  <a:tcPr marL="68580" marR="68580" marT="0" marB="0">
                    <a:solidFill>
                      <a:schemeClr val="accent1"/>
                    </a:solidFill>
                  </a:tcPr>
                </a:tc>
                <a:tc>
                  <a:txBody>
                    <a:bodyPr/>
                    <a:lstStyle/>
                    <a:p>
                      <a:pPr algn="ctr">
                        <a:lnSpc>
                          <a:spcPct val="100000"/>
                        </a:lnSpc>
                        <a:spcAft>
                          <a:spcPts val="0"/>
                        </a:spcAft>
                      </a:pPr>
                      <a:r>
                        <a:rPr lang="en-US" sz="2800" b="1" baseline="0" dirty="0" err="1">
                          <a:solidFill>
                            <a:schemeClr val="tx1"/>
                          </a:solidFill>
                          <a:effectLst/>
                          <a:latin typeface="+mn-lt"/>
                        </a:rPr>
                        <a:t>CrN</a:t>
                      </a:r>
                      <a:endParaRPr lang="ru-RU" sz="2800" b="1" baseline="0" dirty="0">
                        <a:solidFill>
                          <a:schemeClr val="tx1"/>
                        </a:solidFill>
                        <a:effectLst/>
                        <a:latin typeface="+mn-lt"/>
                        <a:ea typeface="Times New Roman"/>
                        <a:cs typeface="Times New Roman"/>
                      </a:endParaRPr>
                    </a:p>
                  </a:txBody>
                  <a:tcPr marL="68580" marR="68580" marT="0" marB="0">
                    <a:solidFill>
                      <a:schemeClr val="accent1"/>
                    </a:solidFill>
                  </a:tcPr>
                </a:tc>
                <a:tc>
                  <a:txBody>
                    <a:bodyPr/>
                    <a:lstStyle/>
                    <a:p>
                      <a:pPr algn="ctr">
                        <a:lnSpc>
                          <a:spcPct val="100000"/>
                        </a:lnSpc>
                        <a:spcAft>
                          <a:spcPts val="0"/>
                        </a:spcAft>
                      </a:pPr>
                      <a:r>
                        <a:rPr lang="en-US" sz="2800" b="1" baseline="0">
                          <a:solidFill>
                            <a:schemeClr val="tx1"/>
                          </a:solidFill>
                          <a:effectLst/>
                          <a:latin typeface="+mn-lt"/>
                        </a:rPr>
                        <a:t>NaCl (B1)</a:t>
                      </a:r>
                      <a:endParaRPr lang="ru-RU" sz="2800" b="1" baseline="0">
                        <a:solidFill>
                          <a:schemeClr val="tx1"/>
                        </a:solidFill>
                        <a:effectLst/>
                        <a:latin typeface="+mn-lt"/>
                        <a:ea typeface="Times New Roman"/>
                        <a:cs typeface="Times New Roman"/>
                      </a:endParaRPr>
                    </a:p>
                  </a:txBody>
                  <a:tcPr marL="68580" marR="68580" marT="0" marB="0">
                    <a:solidFill>
                      <a:schemeClr val="accent1"/>
                    </a:solidFill>
                  </a:tcPr>
                </a:tc>
                <a:tc>
                  <a:txBody>
                    <a:bodyPr/>
                    <a:lstStyle/>
                    <a:p>
                      <a:pPr algn="ctr">
                        <a:lnSpc>
                          <a:spcPct val="100000"/>
                        </a:lnSpc>
                        <a:spcAft>
                          <a:spcPts val="0"/>
                        </a:spcAft>
                      </a:pPr>
                      <a:r>
                        <a:rPr lang="en-US" sz="2800" b="1" baseline="0">
                          <a:solidFill>
                            <a:schemeClr val="tx1"/>
                          </a:solidFill>
                          <a:effectLst/>
                          <a:latin typeface="+mn-lt"/>
                        </a:rPr>
                        <a:t>0,4177</a:t>
                      </a:r>
                      <a:endParaRPr lang="ru-RU" sz="2800" b="1" baseline="0">
                        <a:solidFill>
                          <a:schemeClr val="tx1"/>
                        </a:solidFill>
                        <a:effectLst/>
                        <a:latin typeface="+mn-lt"/>
                        <a:ea typeface="Times New Roman"/>
                        <a:cs typeface="Times New Roman"/>
                      </a:endParaRPr>
                    </a:p>
                  </a:txBody>
                  <a:tcPr marL="68580" marR="68580" marT="0" marB="0">
                    <a:solidFill>
                      <a:schemeClr val="accent1"/>
                    </a:solidFill>
                  </a:tcPr>
                </a:tc>
                <a:tc>
                  <a:txBody>
                    <a:bodyPr/>
                    <a:lstStyle/>
                    <a:p>
                      <a:pPr algn="ctr">
                        <a:lnSpc>
                          <a:spcPct val="100000"/>
                        </a:lnSpc>
                        <a:spcAft>
                          <a:spcPts val="0"/>
                        </a:spcAft>
                      </a:pPr>
                      <a:r>
                        <a:rPr lang="en-US" sz="2800" b="1" baseline="0">
                          <a:solidFill>
                            <a:schemeClr val="tx1"/>
                          </a:solidFill>
                          <a:effectLst/>
                          <a:latin typeface="+mn-lt"/>
                        </a:rPr>
                        <a:t>12</a:t>
                      </a:r>
                      <a:endParaRPr lang="ru-RU" sz="2800" b="1" baseline="0">
                        <a:solidFill>
                          <a:schemeClr val="tx1"/>
                        </a:solidFill>
                        <a:effectLst/>
                        <a:latin typeface="+mn-lt"/>
                        <a:ea typeface="Times New Roman"/>
                        <a:cs typeface="Times New Roman"/>
                      </a:endParaRPr>
                    </a:p>
                  </a:txBody>
                  <a:tcPr marL="68580" marR="68580" marT="0" marB="0">
                    <a:solidFill>
                      <a:schemeClr val="accent1"/>
                    </a:solidFill>
                  </a:tcPr>
                </a:tc>
              </a:tr>
              <a:tr h="0">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a:lnSpc>
                          <a:spcPct val="100000"/>
                        </a:lnSpc>
                        <a:spcAft>
                          <a:spcPts val="0"/>
                        </a:spcAft>
                      </a:pPr>
                      <a:r>
                        <a:rPr lang="en-US" sz="2800" b="1" baseline="0" dirty="0">
                          <a:solidFill>
                            <a:schemeClr val="tx1"/>
                          </a:solidFill>
                          <a:effectLst/>
                          <a:latin typeface="+mn-lt"/>
                        </a:rPr>
                        <a:t>Cr</a:t>
                      </a:r>
                      <a:endParaRPr lang="ru-RU" sz="2800" b="1" baseline="0" dirty="0">
                        <a:solidFill>
                          <a:schemeClr val="tx1"/>
                        </a:solidFill>
                        <a:effectLst/>
                        <a:latin typeface="+mn-lt"/>
                        <a:ea typeface="Times New Roman"/>
                        <a:cs typeface="Times New Roman"/>
                      </a:endParaRPr>
                    </a:p>
                  </a:txBody>
                  <a:tcPr marL="68580" marR="68580" marT="0" marB="0">
                    <a:solidFill>
                      <a:schemeClr val="accent1"/>
                    </a:solidFill>
                  </a:tcPr>
                </a:tc>
                <a:tc>
                  <a:txBody>
                    <a:bodyPr/>
                    <a:lstStyle/>
                    <a:p>
                      <a:pPr algn="ctr">
                        <a:lnSpc>
                          <a:spcPct val="100000"/>
                        </a:lnSpc>
                        <a:spcAft>
                          <a:spcPts val="0"/>
                        </a:spcAft>
                      </a:pPr>
                      <a:r>
                        <a:rPr lang="en-US" sz="2800" b="1" baseline="0" dirty="0">
                          <a:solidFill>
                            <a:schemeClr val="tx1"/>
                          </a:solidFill>
                          <a:effectLst/>
                          <a:latin typeface="+mn-lt"/>
                        </a:rPr>
                        <a:t>BCC (A2)</a:t>
                      </a:r>
                      <a:endParaRPr lang="ru-RU" sz="2800" b="1" baseline="0" dirty="0">
                        <a:solidFill>
                          <a:schemeClr val="tx1"/>
                        </a:solidFill>
                        <a:effectLst/>
                        <a:latin typeface="+mn-lt"/>
                        <a:ea typeface="Times New Roman"/>
                        <a:cs typeface="Times New Roman"/>
                      </a:endParaRPr>
                    </a:p>
                  </a:txBody>
                  <a:tcPr marL="68580" marR="68580" marT="0" marB="0">
                    <a:solidFill>
                      <a:schemeClr val="accent1"/>
                    </a:solidFill>
                  </a:tcPr>
                </a:tc>
                <a:tc>
                  <a:txBody>
                    <a:bodyPr/>
                    <a:lstStyle/>
                    <a:p>
                      <a:pPr algn="ctr">
                        <a:lnSpc>
                          <a:spcPct val="100000"/>
                        </a:lnSpc>
                        <a:spcAft>
                          <a:spcPts val="0"/>
                        </a:spcAft>
                      </a:pPr>
                      <a:r>
                        <a:rPr lang="en-US" sz="2800" b="1" baseline="0">
                          <a:solidFill>
                            <a:schemeClr val="tx1"/>
                          </a:solidFill>
                          <a:effectLst/>
                          <a:latin typeface="+mn-lt"/>
                        </a:rPr>
                        <a:t> </a:t>
                      </a:r>
                      <a:endParaRPr lang="ru-RU" sz="2800" b="1" baseline="0">
                        <a:solidFill>
                          <a:schemeClr val="tx1"/>
                        </a:solidFill>
                        <a:effectLst/>
                        <a:latin typeface="+mn-lt"/>
                        <a:ea typeface="Times New Roman"/>
                        <a:cs typeface="Times New Roman"/>
                      </a:endParaRPr>
                    </a:p>
                  </a:txBody>
                  <a:tcPr marL="68580" marR="68580" marT="0" marB="0">
                    <a:solidFill>
                      <a:schemeClr val="accent1"/>
                    </a:solidFill>
                  </a:tcPr>
                </a:tc>
                <a:tc>
                  <a:txBody>
                    <a:bodyPr/>
                    <a:lstStyle/>
                    <a:p>
                      <a:pPr algn="ctr">
                        <a:lnSpc>
                          <a:spcPct val="100000"/>
                        </a:lnSpc>
                        <a:spcAft>
                          <a:spcPts val="0"/>
                        </a:spcAft>
                      </a:pPr>
                      <a:r>
                        <a:rPr lang="en-US" sz="2800" b="1" baseline="0">
                          <a:solidFill>
                            <a:schemeClr val="tx1"/>
                          </a:solidFill>
                          <a:effectLst/>
                          <a:latin typeface="+mn-lt"/>
                        </a:rPr>
                        <a:t> </a:t>
                      </a:r>
                      <a:endParaRPr lang="ru-RU" sz="2800" b="1" baseline="0">
                        <a:solidFill>
                          <a:schemeClr val="tx1"/>
                        </a:solidFill>
                        <a:effectLst/>
                        <a:latin typeface="+mn-lt"/>
                        <a:ea typeface="Times New Roman"/>
                        <a:cs typeface="Times New Roman"/>
                      </a:endParaRPr>
                    </a:p>
                  </a:txBody>
                  <a:tcPr marL="68580" marR="68580" marT="0" marB="0">
                    <a:solidFill>
                      <a:schemeClr val="accent1"/>
                    </a:solidFill>
                  </a:tcPr>
                </a:tc>
              </a:tr>
              <a:tr h="0">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a:lnSpc>
                          <a:spcPct val="100000"/>
                        </a:lnSpc>
                        <a:spcAft>
                          <a:spcPts val="0"/>
                        </a:spcAft>
                      </a:pPr>
                      <a:r>
                        <a:rPr lang="en-US" sz="2800" b="1" baseline="0" dirty="0">
                          <a:solidFill>
                            <a:schemeClr val="tx1"/>
                          </a:solidFill>
                          <a:effectLst/>
                          <a:latin typeface="+mn-lt"/>
                        </a:rPr>
                        <a:t>Cu - </a:t>
                      </a:r>
                      <a:r>
                        <a:rPr lang="en-US" sz="2800" b="1" baseline="0" dirty="0" err="1">
                          <a:solidFill>
                            <a:schemeClr val="tx1"/>
                          </a:solidFill>
                          <a:effectLst/>
                          <a:latin typeface="+mn-lt"/>
                        </a:rPr>
                        <a:t>sublayer</a:t>
                      </a:r>
                      <a:endParaRPr lang="ru-RU" sz="2800" b="1" baseline="0" dirty="0">
                        <a:solidFill>
                          <a:schemeClr val="tx1"/>
                        </a:solidFill>
                        <a:effectLst/>
                        <a:latin typeface="+mn-lt"/>
                        <a:ea typeface="Times New Roman"/>
                        <a:cs typeface="Times New Roman"/>
                      </a:endParaRPr>
                    </a:p>
                  </a:txBody>
                  <a:tcPr marL="68580" marR="68580" marT="0" marB="0">
                    <a:solidFill>
                      <a:schemeClr val="accent1"/>
                    </a:solidFill>
                  </a:tcPr>
                </a:tc>
                <a:tc>
                  <a:txBody>
                    <a:bodyPr/>
                    <a:lstStyle/>
                    <a:p>
                      <a:pPr algn="ctr">
                        <a:lnSpc>
                          <a:spcPct val="100000"/>
                        </a:lnSpc>
                        <a:spcAft>
                          <a:spcPts val="0"/>
                        </a:spcAft>
                      </a:pPr>
                      <a:r>
                        <a:rPr lang="en-US" sz="2800" b="1" baseline="0" dirty="0">
                          <a:solidFill>
                            <a:schemeClr val="tx1"/>
                          </a:solidFill>
                          <a:effectLst/>
                          <a:latin typeface="+mn-lt"/>
                        </a:rPr>
                        <a:t>HCC (A1)</a:t>
                      </a:r>
                      <a:endParaRPr lang="ru-RU" sz="2800" b="1" baseline="0" dirty="0">
                        <a:solidFill>
                          <a:schemeClr val="tx1"/>
                        </a:solidFill>
                        <a:effectLst/>
                        <a:latin typeface="+mn-lt"/>
                        <a:ea typeface="Times New Roman"/>
                        <a:cs typeface="Times New Roman"/>
                      </a:endParaRPr>
                    </a:p>
                  </a:txBody>
                  <a:tcPr marL="68580" marR="68580" marT="0" marB="0">
                    <a:solidFill>
                      <a:schemeClr val="accent1"/>
                    </a:solidFill>
                  </a:tcPr>
                </a:tc>
                <a:tc>
                  <a:txBody>
                    <a:bodyPr/>
                    <a:lstStyle/>
                    <a:p>
                      <a:pPr algn="ctr">
                        <a:lnSpc>
                          <a:spcPct val="100000"/>
                        </a:lnSpc>
                        <a:spcAft>
                          <a:spcPts val="0"/>
                        </a:spcAft>
                      </a:pPr>
                      <a:r>
                        <a:rPr lang="en-US" sz="2800" b="1" baseline="0" dirty="0">
                          <a:solidFill>
                            <a:schemeClr val="tx1"/>
                          </a:solidFill>
                          <a:effectLst/>
                          <a:latin typeface="+mn-lt"/>
                        </a:rPr>
                        <a:t> </a:t>
                      </a:r>
                      <a:endParaRPr lang="ru-RU" sz="2800" b="1" baseline="0" dirty="0">
                        <a:solidFill>
                          <a:schemeClr val="tx1"/>
                        </a:solidFill>
                        <a:effectLst/>
                        <a:latin typeface="+mn-lt"/>
                        <a:ea typeface="Times New Roman"/>
                        <a:cs typeface="Times New Roman"/>
                      </a:endParaRPr>
                    </a:p>
                  </a:txBody>
                  <a:tcPr marL="68580" marR="68580" marT="0" marB="0">
                    <a:solidFill>
                      <a:schemeClr val="accent1"/>
                    </a:solidFill>
                  </a:tcPr>
                </a:tc>
                <a:tc>
                  <a:txBody>
                    <a:bodyPr/>
                    <a:lstStyle/>
                    <a:p>
                      <a:pPr algn="ctr">
                        <a:lnSpc>
                          <a:spcPct val="100000"/>
                        </a:lnSpc>
                        <a:spcAft>
                          <a:spcPts val="0"/>
                        </a:spcAft>
                      </a:pPr>
                      <a:r>
                        <a:rPr lang="en-US" sz="2800" b="1" baseline="0" dirty="0">
                          <a:solidFill>
                            <a:schemeClr val="tx1"/>
                          </a:solidFill>
                          <a:effectLst/>
                          <a:latin typeface="+mn-lt"/>
                        </a:rPr>
                        <a:t> </a:t>
                      </a:r>
                      <a:endParaRPr lang="ru-RU" sz="2800" b="1" baseline="0" dirty="0">
                        <a:solidFill>
                          <a:schemeClr val="tx1"/>
                        </a:solidFill>
                        <a:effectLst/>
                        <a:latin typeface="+mn-lt"/>
                        <a:ea typeface="Times New Roman"/>
                        <a:cs typeface="Times New Roman"/>
                      </a:endParaRPr>
                    </a:p>
                  </a:txBody>
                  <a:tcPr marL="68580" marR="68580" marT="0" marB="0">
                    <a:solidFill>
                      <a:schemeClr val="accent1"/>
                    </a:solidFill>
                  </a:tcPr>
                </a:tc>
              </a:tr>
            </a:tbl>
          </a:graphicData>
        </a:graphic>
      </p:graphicFrame>
      <p:sp>
        <p:nvSpPr>
          <p:cNvPr id="22" name="Rectangle 68"/>
          <p:cNvSpPr>
            <a:spLocks noChangeArrowheads="1"/>
          </p:cNvSpPr>
          <p:nvPr/>
        </p:nvSpPr>
        <p:spPr bwMode="auto">
          <a:xfrm>
            <a:off x="1123390" y="22705363"/>
            <a:ext cx="1366694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3200" b="0" i="0" u="none" strike="noStrike" cap="none" normalizeH="0" baseline="0" dirty="0" smtClean="0">
                <a:ln>
                  <a:noFill/>
                </a:ln>
                <a:solidFill>
                  <a:srgbClr val="131413"/>
                </a:solidFill>
                <a:effectLst/>
                <a:latin typeface="Arial" pitchFamily="34" charset="0"/>
                <a:ea typeface="Times New Roman" pitchFamily="18" charset="0"/>
              </a:rPr>
              <a:t>Table 1. Results of X-ray structural analysis of coatings of the Cr-N system</a:t>
            </a:r>
            <a:endParaRPr kumimoji="0" lang="ru-RU" sz="3200" b="0" i="0" u="none" strike="noStrike" cap="none" normalizeH="0" baseline="0" dirty="0" smtClean="0">
              <a:ln>
                <a:noFill/>
              </a:ln>
              <a:solidFill>
                <a:schemeClr val="tx1"/>
              </a:solidFill>
              <a:effectLst/>
              <a:latin typeface="Arial" pitchFamily="34" charset="0"/>
            </a:endParaRPr>
          </a:p>
        </p:txBody>
      </p:sp>
      <p:sp>
        <p:nvSpPr>
          <p:cNvPr id="23" name="TextBox 22"/>
          <p:cNvSpPr txBox="1"/>
          <p:nvPr/>
        </p:nvSpPr>
        <p:spPr>
          <a:xfrm>
            <a:off x="9739312" y="17083722"/>
            <a:ext cx="7920990" cy="4524315"/>
          </a:xfrm>
          <a:prstGeom prst="rect">
            <a:avLst/>
          </a:prstGeom>
          <a:noFill/>
        </p:spPr>
        <p:txBody>
          <a:bodyPr wrap="square" rtlCol="0">
            <a:spAutoFit/>
          </a:bodyPr>
          <a:lstStyle/>
          <a:p>
            <a:r>
              <a:rPr lang="en-US" sz="3200" dirty="0" smtClean="0"/>
              <a:t>One of the methods of protecting and improving the corrosion properties of steel is the application of coatings based on nitrides. The corrosion resistance of Cr-N coatings is better than that of stainless steel and other nitride coatings in the high temperature pressurized water and the oxidation rate in air at 600/800°С is low.</a:t>
            </a:r>
            <a:endParaRPr lang="pl-PL" sz="3200" dirty="0" smtClean="0"/>
          </a:p>
          <a:p>
            <a:endParaRPr lang="ru-RU" sz="3200" dirty="0"/>
          </a:p>
        </p:txBody>
      </p:sp>
      <p:sp>
        <p:nvSpPr>
          <p:cNvPr id="24" name="TextBox 23"/>
          <p:cNvSpPr txBox="1"/>
          <p:nvPr/>
        </p:nvSpPr>
        <p:spPr>
          <a:xfrm>
            <a:off x="18219147" y="11683047"/>
            <a:ext cx="10779579" cy="2554545"/>
          </a:xfrm>
          <a:prstGeom prst="rect">
            <a:avLst/>
          </a:prstGeom>
          <a:noFill/>
        </p:spPr>
        <p:txBody>
          <a:bodyPr wrap="square" rtlCol="0">
            <a:spAutoFit/>
          </a:bodyPr>
          <a:lstStyle/>
          <a:p>
            <a:r>
              <a:rPr lang="en-US" sz="3200" dirty="0" smtClean="0">
                <a:cs typeface="Arial" pitchFamily="34" charset="0"/>
              </a:rPr>
              <a:t>One of the most commonly deposition technique used is </a:t>
            </a:r>
            <a:r>
              <a:rPr lang="en-US" sz="3200" dirty="0" err="1" smtClean="0">
                <a:cs typeface="Arial" pitchFamily="34" charset="0"/>
              </a:rPr>
              <a:t>cathodic</a:t>
            </a:r>
            <a:r>
              <a:rPr lang="en-US" sz="3200" dirty="0" smtClean="0">
                <a:cs typeface="Arial" pitchFamily="34" charset="0"/>
              </a:rPr>
              <a:t> arc evaporation due to excellent characteristics of the coatings. The coatings are characterized by high hardness, good adhesion to the substrate, high density, homogeneity.</a:t>
            </a:r>
            <a:endParaRPr lang="ru-RU" sz="3200" dirty="0"/>
          </a:p>
        </p:txBody>
      </p:sp>
      <p:pic>
        <p:nvPicPr>
          <p:cNvPr id="25" name="Рисунок 24"/>
          <p:cNvPicPr>
            <a:picLocks noChangeAspect="1"/>
          </p:cNvPicPr>
          <p:nvPr/>
        </p:nvPicPr>
        <p:blipFill rotWithShape="1">
          <a:blip r:embed="rId21">
            <a:extLst>
              <a:ext uri="{28A0092B-C50C-407E-A947-70E740481C1C}">
                <a14:useLocalDpi xmlns:a14="http://schemas.microsoft.com/office/drawing/2010/main" val="0"/>
              </a:ext>
            </a:extLst>
          </a:blip>
          <a:srcRect l="6243" t="12593" r="7735" b="13484"/>
          <a:stretch/>
        </p:blipFill>
        <p:spPr>
          <a:xfrm>
            <a:off x="18020347" y="23290138"/>
            <a:ext cx="11338424" cy="6890067"/>
          </a:xfrm>
          <a:prstGeom prst="rect">
            <a:avLst/>
          </a:prstGeom>
        </p:spPr>
      </p:pic>
      <p:sp>
        <p:nvSpPr>
          <p:cNvPr id="26" name="Rectangle 70"/>
          <p:cNvSpPr>
            <a:spLocks noChangeArrowheads="1"/>
          </p:cNvSpPr>
          <p:nvPr/>
        </p:nvSpPr>
        <p:spPr bwMode="auto">
          <a:xfrm>
            <a:off x="0" y="0"/>
            <a:ext cx="30279975"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28" name="Rectangle 73"/>
          <p:cNvSpPr>
            <a:spLocks noChangeArrowheads="1"/>
          </p:cNvSpPr>
          <p:nvPr/>
        </p:nvSpPr>
        <p:spPr bwMode="auto">
          <a:xfrm>
            <a:off x="152400" y="152400"/>
            <a:ext cx="30279975"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92" name="Овал 91" descr="b">
            <a:extLst>
              <a:ext uri="{FF2B5EF4-FFF2-40B4-BE49-F238E27FC236}">
                <a16:creationId xmlns="" xmlns:a16="http://schemas.microsoft.com/office/drawing/2014/main" id="{70BE8709-8F21-C5F9-940A-E2650CCA6593}"/>
              </a:ext>
            </a:extLst>
          </p:cNvPr>
          <p:cNvSpPr/>
          <p:nvPr/>
        </p:nvSpPr>
        <p:spPr bwMode="auto">
          <a:xfrm>
            <a:off x="5305967" y="30405387"/>
            <a:ext cx="686526" cy="686526"/>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4389438" rtl="0" eaLnBrk="1" fontAlgn="base" latinLnBrk="0" hangingPunct="1">
              <a:lnSpc>
                <a:spcPct val="100000"/>
              </a:lnSpc>
              <a:spcBef>
                <a:spcPct val="0"/>
              </a:spcBef>
              <a:spcAft>
                <a:spcPct val="0"/>
              </a:spcAft>
              <a:buClrTx/>
              <a:buSzTx/>
              <a:buFontTx/>
              <a:buNone/>
              <a:tabLst/>
            </a:pPr>
            <a:r>
              <a:rPr kumimoji="0" lang="en-US" sz="3600" b="0" i="1"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#1</a:t>
            </a:r>
            <a:endParaRPr kumimoji="0" lang="uk-UA" sz="3600" b="0" i="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
        <p:nvSpPr>
          <p:cNvPr id="93" name="Овал 92" descr="b">
            <a:extLst>
              <a:ext uri="{FF2B5EF4-FFF2-40B4-BE49-F238E27FC236}">
                <a16:creationId xmlns="" xmlns:a16="http://schemas.microsoft.com/office/drawing/2014/main" id="{70BE8709-8F21-C5F9-940A-E2650CCA6593}"/>
              </a:ext>
            </a:extLst>
          </p:cNvPr>
          <p:cNvSpPr/>
          <p:nvPr/>
        </p:nvSpPr>
        <p:spPr bwMode="auto">
          <a:xfrm>
            <a:off x="10198991" y="30405387"/>
            <a:ext cx="686526" cy="686526"/>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4389438" rtl="0" eaLnBrk="1" fontAlgn="base" latinLnBrk="0" hangingPunct="1">
              <a:lnSpc>
                <a:spcPct val="100000"/>
              </a:lnSpc>
              <a:spcBef>
                <a:spcPct val="0"/>
              </a:spcBef>
              <a:spcAft>
                <a:spcPct val="0"/>
              </a:spcAft>
              <a:buClrTx/>
              <a:buSzTx/>
              <a:buFontTx/>
              <a:buNone/>
              <a:tabLst/>
            </a:pPr>
            <a:r>
              <a:rPr kumimoji="0" lang="en-US" sz="3600" b="0" i="1"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#2</a:t>
            </a:r>
            <a:endParaRPr kumimoji="0" lang="uk-UA" sz="3600" b="0" i="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
        <p:nvSpPr>
          <p:cNvPr id="94" name="Овал 93" descr="b">
            <a:extLst>
              <a:ext uri="{FF2B5EF4-FFF2-40B4-BE49-F238E27FC236}">
                <a16:creationId xmlns="" xmlns:a16="http://schemas.microsoft.com/office/drawing/2014/main" id="{70BE8709-8F21-C5F9-940A-E2650CCA6593}"/>
              </a:ext>
            </a:extLst>
          </p:cNvPr>
          <p:cNvSpPr/>
          <p:nvPr/>
        </p:nvSpPr>
        <p:spPr bwMode="auto">
          <a:xfrm>
            <a:off x="15167837" y="30405387"/>
            <a:ext cx="686526" cy="686526"/>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4389438" rtl="0" eaLnBrk="1" fontAlgn="base" latinLnBrk="0" hangingPunct="1">
              <a:lnSpc>
                <a:spcPct val="100000"/>
              </a:lnSpc>
              <a:spcBef>
                <a:spcPct val="0"/>
              </a:spcBef>
              <a:spcAft>
                <a:spcPct val="0"/>
              </a:spcAft>
              <a:buClrTx/>
              <a:buSzTx/>
              <a:buFontTx/>
              <a:buNone/>
              <a:tabLst/>
            </a:pPr>
            <a:r>
              <a:rPr kumimoji="0" lang="en-US" sz="3600" b="0" i="1"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#3</a:t>
            </a:r>
            <a:endParaRPr kumimoji="0" lang="uk-UA" sz="3600" b="0" i="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
        <p:nvSpPr>
          <p:cNvPr id="95" name="Овал 94" descr="b">
            <a:extLst>
              <a:ext uri="{FF2B5EF4-FFF2-40B4-BE49-F238E27FC236}">
                <a16:creationId xmlns="" xmlns:a16="http://schemas.microsoft.com/office/drawing/2014/main" id="{70BE8709-8F21-C5F9-940A-E2650CCA6593}"/>
              </a:ext>
            </a:extLst>
          </p:cNvPr>
          <p:cNvSpPr/>
          <p:nvPr/>
        </p:nvSpPr>
        <p:spPr bwMode="auto">
          <a:xfrm>
            <a:off x="20147520" y="30405837"/>
            <a:ext cx="686526" cy="686526"/>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4389438" rtl="0" eaLnBrk="1" fontAlgn="base" latinLnBrk="0" hangingPunct="1">
              <a:lnSpc>
                <a:spcPct val="100000"/>
              </a:lnSpc>
              <a:spcBef>
                <a:spcPct val="0"/>
              </a:spcBef>
              <a:spcAft>
                <a:spcPct val="0"/>
              </a:spcAft>
              <a:buClrTx/>
              <a:buSzTx/>
              <a:buFontTx/>
              <a:buNone/>
              <a:tabLst/>
            </a:pPr>
            <a:r>
              <a:rPr kumimoji="0" lang="en-US" sz="3600" b="0" i="1"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#4</a:t>
            </a:r>
            <a:endParaRPr kumimoji="0" lang="uk-UA" sz="3600" b="0" i="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
        <p:nvSpPr>
          <p:cNvPr id="96" name="Овал 95" descr="b">
            <a:extLst>
              <a:ext uri="{FF2B5EF4-FFF2-40B4-BE49-F238E27FC236}">
                <a16:creationId xmlns="" xmlns:a16="http://schemas.microsoft.com/office/drawing/2014/main" id="{70BE8709-8F21-C5F9-940A-E2650CCA6593}"/>
              </a:ext>
            </a:extLst>
          </p:cNvPr>
          <p:cNvSpPr/>
          <p:nvPr/>
        </p:nvSpPr>
        <p:spPr bwMode="auto">
          <a:xfrm>
            <a:off x="5305967" y="34360575"/>
            <a:ext cx="686526" cy="686526"/>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4389438" rtl="0" eaLnBrk="1" fontAlgn="base" latinLnBrk="0" hangingPunct="1">
              <a:lnSpc>
                <a:spcPct val="100000"/>
              </a:lnSpc>
              <a:spcBef>
                <a:spcPct val="0"/>
              </a:spcBef>
              <a:spcAft>
                <a:spcPct val="0"/>
              </a:spcAft>
              <a:buClrTx/>
              <a:buSzTx/>
              <a:buFontTx/>
              <a:buNone/>
              <a:tabLst/>
            </a:pPr>
            <a:r>
              <a:rPr kumimoji="0" lang="en-US" sz="3600" b="0" i="1"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#1</a:t>
            </a:r>
            <a:endParaRPr kumimoji="0" lang="uk-UA" sz="3600" b="0" i="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
        <p:nvSpPr>
          <p:cNvPr id="97" name="Овал 96" descr="b">
            <a:extLst>
              <a:ext uri="{FF2B5EF4-FFF2-40B4-BE49-F238E27FC236}">
                <a16:creationId xmlns="" xmlns:a16="http://schemas.microsoft.com/office/drawing/2014/main" id="{70BE8709-8F21-C5F9-940A-E2650CCA6593}"/>
              </a:ext>
            </a:extLst>
          </p:cNvPr>
          <p:cNvSpPr/>
          <p:nvPr/>
        </p:nvSpPr>
        <p:spPr bwMode="auto">
          <a:xfrm>
            <a:off x="10198991" y="34360575"/>
            <a:ext cx="686526" cy="686526"/>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4389438" rtl="0" eaLnBrk="1" fontAlgn="base" latinLnBrk="0" hangingPunct="1">
              <a:lnSpc>
                <a:spcPct val="100000"/>
              </a:lnSpc>
              <a:spcBef>
                <a:spcPct val="0"/>
              </a:spcBef>
              <a:spcAft>
                <a:spcPct val="0"/>
              </a:spcAft>
              <a:buClrTx/>
              <a:buSzTx/>
              <a:buFontTx/>
              <a:buNone/>
              <a:tabLst/>
            </a:pPr>
            <a:r>
              <a:rPr kumimoji="0" lang="en-US" sz="3600" b="0" i="1"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#2</a:t>
            </a:r>
            <a:endParaRPr kumimoji="0" lang="uk-UA" sz="3600" b="0" i="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
        <p:nvSpPr>
          <p:cNvPr id="98" name="Овал 97" descr="b">
            <a:extLst>
              <a:ext uri="{FF2B5EF4-FFF2-40B4-BE49-F238E27FC236}">
                <a16:creationId xmlns="" xmlns:a16="http://schemas.microsoft.com/office/drawing/2014/main" id="{70BE8709-8F21-C5F9-940A-E2650CCA6593}"/>
              </a:ext>
            </a:extLst>
          </p:cNvPr>
          <p:cNvSpPr/>
          <p:nvPr/>
        </p:nvSpPr>
        <p:spPr bwMode="auto">
          <a:xfrm>
            <a:off x="15144026" y="34365882"/>
            <a:ext cx="686526" cy="686526"/>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4389438" rtl="0" eaLnBrk="1" fontAlgn="base" latinLnBrk="0" hangingPunct="1">
              <a:lnSpc>
                <a:spcPct val="100000"/>
              </a:lnSpc>
              <a:spcBef>
                <a:spcPct val="0"/>
              </a:spcBef>
              <a:spcAft>
                <a:spcPct val="0"/>
              </a:spcAft>
              <a:buClrTx/>
              <a:buSzTx/>
              <a:buFontTx/>
              <a:buNone/>
              <a:tabLst/>
            </a:pPr>
            <a:r>
              <a:rPr kumimoji="0" lang="en-US" sz="3600" b="0" i="1"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#3</a:t>
            </a:r>
            <a:endParaRPr kumimoji="0" lang="uk-UA" sz="3600" b="0" i="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
        <p:nvSpPr>
          <p:cNvPr id="100" name="Овал 99" descr="b">
            <a:extLst>
              <a:ext uri="{FF2B5EF4-FFF2-40B4-BE49-F238E27FC236}">
                <a16:creationId xmlns="" xmlns:a16="http://schemas.microsoft.com/office/drawing/2014/main" id="{70BE8709-8F21-C5F9-940A-E2650CCA6593}"/>
              </a:ext>
            </a:extLst>
          </p:cNvPr>
          <p:cNvSpPr/>
          <p:nvPr/>
        </p:nvSpPr>
        <p:spPr bwMode="auto">
          <a:xfrm>
            <a:off x="20141193" y="34365882"/>
            <a:ext cx="686526" cy="686526"/>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4389438" rtl="0" eaLnBrk="1" fontAlgn="base" latinLnBrk="0" hangingPunct="1">
              <a:lnSpc>
                <a:spcPct val="100000"/>
              </a:lnSpc>
              <a:spcBef>
                <a:spcPct val="0"/>
              </a:spcBef>
              <a:spcAft>
                <a:spcPct val="0"/>
              </a:spcAft>
              <a:buClrTx/>
              <a:buSzTx/>
              <a:buFontTx/>
              <a:buNone/>
              <a:tabLst/>
            </a:pPr>
            <a:r>
              <a:rPr kumimoji="0" lang="en-US" sz="3600" b="0" i="1"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#4</a:t>
            </a:r>
            <a:endParaRPr kumimoji="0" lang="uk-UA" sz="3600" b="0" i="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
        <p:nvSpPr>
          <p:cNvPr id="101" name="Rectangle 68"/>
          <p:cNvSpPr>
            <a:spLocks noChangeArrowheads="1"/>
          </p:cNvSpPr>
          <p:nvPr/>
        </p:nvSpPr>
        <p:spPr bwMode="auto">
          <a:xfrm>
            <a:off x="20972457" y="23204487"/>
            <a:ext cx="6611105" cy="584775"/>
          </a:xfrm>
          <a:prstGeom prst="rect">
            <a:avLst/>
          </a:prstGeom>
          <a:solidFill>
            <a:schemeClr val="bg1"/>
          </a:solidFill>
          <a:ln>
            <a:noFill/>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3200" b="0" i="0" u="none" strike="noStrike" cap="none" normalizeH="0" baseline="0" dirty="0" smtClean="0">
                <a:ln>
                  <a:noFill/>
                </a:ln>
                <a:solidFill>
                  <a:srgbClr val="131413"/>
                </a:solidFill>
                <a:effectLst/>
                <a:latin typeface="Arial" pitchFamily="34" charset="0"/>
                <a:ea typeface="Times New Roman" pitchFamily="18" charset="0"/>
              </a:rPr>
              <a:t>Oxidation resistance at 600°C in air</a:t>
            </a:r>
            <a:endParaRPr kumimoji="0" lang="ru-RU" sz="3200" b="0" i="0" u="none" strike="noStrike" cap="none" normalizeH="0" baseline="0" dirty="0" smtClean="0">
              <a:ln>
                <a:noFill/>
              </a:ln>
              <a:solidFill>
                <a:schemeClr val="tx1"/>
              </a:solidFill>
              <a:effectLst/>
              <a:latin typeface="Arial" pitchFamily="34" charset="0"/>
            </a:endParaRPr>
          </a:p>
        </p:txBody>
      </p:sp>
      <p:sp>
        <p:nvSpPr>
          <p:cNvPr id="30" name="TextBox 29"/>
          <p:cNvSpPr txBox="1"/>
          <p:nvPr/>
        </p:nvSpPr>
        <p:spPr>
          <a:xfrm>
            <a:off x="23060977" y="29612257"/>
            <a:ext cx="1550424" cy="584775"/>
          </a:xfrm>
          <a:prstGeom prst="rect">
            <a:avLst/>
          </a:prstGeom>
          <a:solidFill>
            <a:schemeClr val="bg1"/>
          </a:solidFill>
        </p:spPr>
        <p:txBody>
          <a:bodyPr wrap="none" rtlCol="0">
            <a:spAutoFit/>
          </a:bodyPr>
          <a:lstStyle/>
          <a:p>
            <a:r>
              <a:rPr lang="en-US" sz="3200" i="1" dirty="0" smtClean="0"/>
              <a:t>t</a:t>
            </a:r>
            <a:r>
              <a:rPr lang="en-US" sz="3200" dirty="0" smtClean="0"/>
              <a:t>, hours</a:t>
            </a:r>
            <a:endParaRPr lang="ru-RU" sz="3200" dirty="0"/>
          </a:p>
        </p:txBody>
      </p:sp>
      <p:sp>
        <p:nvSpPr>
          <p:cNvPr id="31" name="TextBox 30"/>
          <p:cNvSpPr txBox="1"/>
          <p:nvPr/>
        </p:nvSpPr>
        <p:spPr>
          <a:xfrm rot="16200000">
            <a:off x="16864700" y="26138282"/>
            <a:ext cx="2452916" cy="523220"/>
          </a:xfrm>
          <a:prstGeom prst="rect">
            <a:avLst/>
          </a:prstGeom>
          <a:solidFill>
            <a:schemeClr val="bg1"/>
          </a:solidFill>
        </p:spPr>
        <p:txBody>
          <a:bodyPr wrap="none" rtlCol="0">
            <a:spAutoFit/>
          </a:bodyPr>
          <a:lstStyle/>
          <a:p>
            <a:r>
              <a:rPr lang="en-US" sz="2800" dirty="0" err="1" smtClean="0">
                <a:latin typeface="Symbol" pitchFamily="18" charset="2"/>
              </a:rPr>
              <a:t>D</a:t>
            </a:r>
            <a:r>
              <a:rPr lang="en-US" sz="2800" dirty="0" err="1" smtClean="0"/>
              <a:t>m</a:t>
            </a:r>
            <a:r>
              <a:rPr lang="en-US" sz="2800" dirty="0" smtClean="0"/>
              <a:t>/S, mg/sm</a:t>
            </a:r>
            <a:r>
              <a:rPr lang="en-US" sz="2800" baseline="30000" dirty="0" smtClean="0"/>
              <a:t>2</a:t>
            </a:r>
            <a:endParaRPr lang="ru-RU" sz="2800" baseline="30000" dirty="0"/>
          </a:p>
        </p:txBody>
      </p:sp>
      <p:pic>
        <p:nvPicPr>
          <p:cNvPr id="2" name="Рисунок 1"/>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1245688" y="7038822"/>
            <a:ext cx="3092949" cy="2844000"/>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Projekt domyślny">
  <a:themeElements>
    <a:clrScheme name="Projekt domyślny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Projekt domyślny">
      <a:majorFont>
        <a:latin typeface="Arial"/>
        <a:ea typeface=""/>
        <a:cs typeface=""/>
      </a:majorFont>
      <a:minorFont>
        <a:latin typeface="Arial"/>
        <a:ea typeface=""/>
        <a:cs typeface=""/>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3292475" rtl="0" eaLnBrk="1" fontAlgn="base" latinLnBrk="0" hangingPunct="1">
          <a:lnSpc>
            <a:spcPct val="100000"/>
          </a:lnSpc>
          <a:spcBef>
            <a:spcPct val="0"/>
          </a:spcBef>
          <a:spcAft>
            <a:spcPct val="0"/>
          </a:spcAft>
          <a:buClrTx/>
          <a:buSzTx/>
          <a:buFontTx/>
          <a:buNone/>
          <a:tabLst/>
          <a:defRPr kumimoji="0" lang="pl-PL" sz="65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3292475" rtl="0" eaLnBrk="1" fontAlgn="base" latinLnBrk="0" hangingPunct="1">
          <a:lnSpc>
            <a:spcPct val="100000"/>
          </a:lnSpc>
          <a:spcBef>
            <a:spcPct val="0"/>
          </a:spcBef>
          <a:spcAft>
            <a:spcPct val="0"/>
          </a:spcAft>
          <a:buClrTx/>
          <a:buSzTx/>
          <a:buFontTx/>
          <a:buNone/>
          <a:tabLst/>
          <a:defRPr kumimoji="0" lang="pl-PL" sz="6500" b="0" i="0" u="none" strike="noStrike" cap="none" normalizeH="0" baseline="0" smtClean="0">
            <a:ln>
              <a:noFill/>
            </a:ln>
            <a:solidFill>
              <a:schemeClr val="tx1"/>
            </a:solidFill>
            <a:effectLst/>
            <a:latin typeface="Arial" charset="0"/>
          </a:defRPr>
        </a:defPPr>
      </a:lstStyle>
    </a:lnDef>
  </a:objectDefaults>
  <a:extraClrSchemeLst>
    <a:extraClrScheme>
      <a:clrScheme name="Projekt domyślny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rojekt domyślny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rojekt domyślny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rojekt domyślny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rojekt domyślny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rojekt domyślny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rojekt domyślny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rojekt domyślny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rojekt domyślny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rojekt domyślny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rojekt domyślny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rojekt domyślny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11008</TotalTime>
  <Words>558</Words>
  <Application>Microsoft Office PowerPoint</Application>
  <PresentationFormat>Довільний</PresentationFormat>
  <Paragraphs>114</Paragraphs>
  <Slides>1</Slides>
  <Notes>0</Notes>
  <HiddenSlides>0</HiddenSlides>
  <MMClips>0</MMClips>
  <ScaleCrop>false</ScaleCrop>
  <HeadingPairs>
    <vt:vector size="4" baseType="variant">
      <vt:variant>
        <vt:lpstr>Тема</vt:lpstr>
      </vt:variant>
      <vt:variant>
        <vt:i4>1</vt:i4>
      </vt:variant>
      <vt:variant>
        <vt:lpstr>Заголовки слайдів</vt:lpstr>
      </vt:variant>
      <vt:variant>
        <vt:i4>1</vt:i4>
      </vt:variant>
    </vt:vector>
  </HeadingPairs>
  <TitlesOfParts>
    <vt:vector size="2" baseType="lpstr">
      <vt:lpstr>Projekt domyślny</vt:lpstr>
      <vt:lpstr>A study of long-term oxidation resistance and its mechanism in films based on CrN  deposited on 16-18%Cr steel  Viktoriya Podhurska1, Yaroslaw Milewski2 , Oleksander Kuprin3 and Pavel Shuhayeu2    1 Karpenko Physico-Mechanical Institute of NASU, Lviv, Ukraine  2 Warsaw University of Technology, Warsaw, Poland 3 National Science Center “Kharkiv Institute of Physics and Technology” of NASU, Kharkiv, Ukraine</vt:lpstr>
    </vt:vector>
  </TitlesOfParts>
  <Company>B</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Powłoki przecizużyciowe CrN/CrCN  na nożach strugarskich do obróbki drewna  Bogdan Warcholiński, Adam Gilewicz Politechnika Koszalińska</dc:title>
  <dc:creator>B</dc:creator>
  <cp:lastModifiedBy>1</cp:lastModifiedBy>
  <cp:revision>183</cp:revision>
  <dcterms:created xsi:type="dcterms:W3CDTF">2009-06-09T10:32:52Z</dcterms:created>
  <dcterms:modified xsi:type="dcterms:W3CDTF">2023-08-30T00:55:48Z</dcterms:modified>
</cp:coreProperties>
</file>